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notesSlides/notesSlide12.xml" ContentType="application/vnd.openxmlformats-officedocument.presentationml.notesSlide+xml"/>
  <Override PartName="/ppt/diagrams/colors8.xml" ContentType="application/vnd.openxmlformats-officedocument.drawingml.diagramColors+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1"/>
  </p:notesMasterIdLst>
  <p:handoutMasterIdLst>
    <p:handoutMasterId r:id="rId22"/>
  </p:handoutMasterIdLst>
  <p:sldIdLst>
    <p:sldId id="260" r:id="rId2"/>
    <p:sldId id="304" r:id="rId3"/>
    <p:sldId id="332" r:id="rId4"/>
    <p:sldId id="330" r:id="rId5"/>
    <p:sldId id="321" r:id="rId6"/>
    <p:sldId id="327" r:id="rId7"/>
    <p:sldId id="309" r:id="rId8"/>
    <p:sldId id="310" r:id="rId9"/>
    <p:sldId id="311" r:id="rId10"/>
    <p:sldId id="333" r:id="rId11"/>
    <p:sldId id="334" r:id="rId12"/>
    <p:sldId id="323" r:id="rId13"/>
    <p:sldId id="335" r:id="rId14"/>
    <p:sldId id="336" r:id="rId15"/>
    <p:sldId id="322" r:id="rId16"/>
    <p:sldId id="328" r:id="rId17"/>
    <p:sldId id="337" r:id="rId18"/>
    <p:sldId id="338" r:id="rId19"/>
    <p:sldId id="340" r:id="rId2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7AC9"/>
    <a:srgbClr val="B80000"/>
    <a:srgbClr val="B70017"/>
    <a:srgbClr val="FFFFCC"/>
    <a:srgbClr val="FFFFE0"/>
    <a:srgbClr val="FFFDE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36683" autoAdjust="0"/>
  </p:normalViewPr>
  <p:slideViewPr>
    <p:cSldViewPr>
      <p:cViewPr varScale="1">
        <p:scale>
          <a:sx n="26" d="100"/>
          <a:sy n="26" d="100"/>
        </p:scale>
        <p:origin x="-241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06691D-CDCF-483E-B107-78AFF4F8424C}"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de-DE"/>
        </a:p>
      </dgm:t>
    </dgm:pt>
    <dgm:pt modelId="{6E0520AE-BB50-4DA1-BCC1-0446FCB3B351}">
      <dgm:prSet phldrT="[Text]"/>
      <dgm:spPr/>
      <dgm:t>
        <a:bodyPr/>
        <a:lstStyle/>
        <a:p>
          <a:r>
            <a:rPr lang="de-DE" dirty="0" smtClean="0"/>
            <a:t>Feelings</a:t>
          </a:r>
          <a:endParaRPr lang="de-DE" dirty="0"/>
        </a:p>
      </dgm:t>
    </dgm:pt>
    <dgm:pt modelId="{CBA8B733-735C-47E0-BF08-0C2142A72D68}" type="parTrans" cxnId="{274A08D8-C2FE-4566-A6F0-357E688109CB}">
      <dgm:prSet/>
      <dgm:spPr/>
      <dgm:t>
        <a:bodyPr/>
        <a:lstStyle/>
        <a:p>
          <a:endParaRPr lang="de-DE"/>
        </a:p>
      </dgm:t>
    </dgm:pt>
    <dgm:pt modelId="{1B4A28CB-751E-4C87-99A4-2D41557B196E}" type="sibTrans" cxnId="{274A08D8-C2FE-4566-A6F0-357E688109CB}">
      <dgm:prSet/>
      <dgm:spPr/>
      <dgm:t>
        <a:bodyPr/>
        <a:lstStyle/>
        <a:p>
          <a:endParaRPr lang="de-DE"/>
        </a:p>
      </dgm:t>
    </dgm:pt>
    <dgm:pt modelId="{5C8F04F7-D2FB-424B-9C76-CA18A3F3B8A6}">
      <dgm:prSet phldrT="[Text]"/>
      <dgm:spPr/>
      <dgm:t>
        <a:bodyPr/>
        <a:lstStyle/>
        <a:p>
          <a:r>
            <a:rPr lang="de-DE" dirty="0" err="1" smtClean="0"/>
            <a:t>Associations</a:t>
          </a:r>
          <a:endParaRPr lang="de-DE" dirty="0"/>
        </a:p>
      </dgm:t>
    </dgm:pt>
    <dgm:pt modelId="{2AE45121-6B3F-4911-942D-24AC5E522FB4}" type="parTrans" cxnId="{0E3402B5-99DF-40AC-B5BA-3C204E8BD1AE}">
      <dgm:prSet/>
      <dgm:spPr/>
      <dgm:t>
        <a:bodyPr/>
        <a:lstStyle/>
        <a:p>
          <a:endParaRPr lang="de-DE"/>
        </a:p>
      </dgm:t>
    </dgm:pt>
    <dgm:pt modelId="{128BB26A-15E8-451E-9505-9698F7C90215}" type="sibTrans" cxnId="{0E3402B5-99DF-40AC-B5BA-3C204E8BD1AE}">
      <dgm:prSet/>
      <dgm:spPr/>
      <dgm:t>
        <a:bodyPr/>
        <a:lstStyle/>
        <a:p>
          <a:endParaRPr lang="de-DE"/>
        </a:p>
      </dgm:t>
    </dgm:pt>
    <dgm:pt modelId="{61B83965-CDF0-42F7-A0F2-5384280CC94F}">
      <dgm:prSet phldrT="[Text]"/>
      <dgm:spPr/>
      <dgm:t>
        <a:bodyPr/>
        <a:lstStyle/>
        <a:p>
          <a:r>
            <a:rPr lang="de-DE" dirty="0" smtClean="0"/>
            <a:t>Emotional </a:t>
          </a:r>
          <a:r>
            <a:rPr lang="de-DE" dirty="0" err="1" smtClean="0"/>
            <a:t>response</a:t>
          </a:r>
          <a:endParaRPr lang="de-DE" dirty="0"/>
        </a:p>
      </dgm:t>
    </dgm:pt>
    <dgm:pt modelId="{9882DA5B-31A9-4880-9E36-36C733A87A97}" type="parTrans" cxnId="{34D832F3-8C49-4EBB-858B-236F29D72EB1}">
      <dgm:prSet/>
      <dgm:spPr/>
      <dgm:t>
        <a:bodyPr/>
        <a:lstStyle/>
        <a:p>
          <a:endParaRPr lang="de-DE"/>
        </a:p>
      </dgm:t>
    </dgm:pt>
    <dgm:pt modelId="{30B76756-FC86-414A-B1C6-1FE81F305AEB}" type="sibTrans" cxnId="{34D832F3-8C49-4EBB-858B-236F29D72EB1}">
      <dgm:prSet/>
      <dgm:spPr/>
      <dgm:t>
        <a:bodyPr/>
        <a:lstStyle/>
        <a:p>
          <a:endParaRPr lang="de-DE"/>
        </a:p>
      </dgm:t>
    </dgm:pt>
    <dgm:pt modelId="{E0138EDD-A9AF-4A7A-A570-D53FECC02626}" type="pres">
      <dgm:prSet presAssocID="{F006691D-CDCF-483E-B107-78AFF4F8424C}" presName="diagram" presStyleCnt="0">
        <dgm:presLayoutVars>
          <dgm:dir/>
          <dgm:resizeHandles val="exact"/>
        </dgm:presLayoutVars>
      </dgm:prSet>
      <dgm:spPr/>
      <dgm:t>
        <a:bodyPr/>
        <a:lstStyle/>
        <a:p>
          <a:endParaRPr lang="en-US"/>
        </a:p>
      </dgm:t>
    </dgm:pt>
    <dgm:pt modelId="{B2EE4EF9-A6A2-4169-BAB0-E52B6A702C0D}" type="pres">
      <dgm:prSet presAssocID="{6E0520AE-BB50-4DA1-BCC1-0446FCB3B351}" presName="node" presStyleLbl="node1" presStyleIdx="0" presStyleCnt="3">
        <dgm:presLayoutVars>
          <dgm:bulletEnabled val="1"/>
        </dgm:presLayoutVars>
      </dgm:prSet>
      <dgm:spPr/>
      <dgm:t>
        <a:bodyPr/>
        <a:lstStyle/>
        <a:p>
          <a:endParaRPr lang="en-US"/>
        </a:p>
      </dgm:t>
    </dgm:pt>
    <dgm:pt modelId="{F9C149D2-E52A-476D-A81F-C25251489E15}" type="pres">
      <dgm:prSet presAssocID="{1B4A28CB-751E-4C87-99A4-2D41557B196E}" presName="sibTrans" presStyleCnt="0"/>
      <dgm:spPr/>
    </dgm:pt>
    <dgm:pt modelId="{B666FA10-C3B5-4077-8BE2-54D5B27F94E7}" type="pres">
      <dgm:prSet presAssocID="{5C8F04F7-D2FB-424B-9C76-CA18A3F3B8A6}" presName="node" presStyleLbl="node1" presStyleIdx="1" presStyleCnt="3">
        <dgm:presLayoutVars>
          <dgm:bulletEnabled val="1"/>
        </dgm:presLayoutVars>
      </dgm:prSet>
      <dgm:spPr/>
      <dgm:t>
        <a:bodyPr/>
        <a:lstStyle/>
        <a:p>
          <a:endParaRPr lang="en-US"/>
        </a:p>
      </dgm:t>
    </dgm:pt>
    <dgm:pt modelId="{8E868151-1214-4DE8-85A3-5AE0D632B975}" type="pres">
      <dgm:prSet presAssocID="{128BB26A-15E8-451E-9505-9698F7C90215}" presName="sibTrans" presStyleCnt="0"/>
      <dgm:spPr/>
    </dgm:pt>
    <dgm:pt modelId="{382801E6-FA46-4043-ADDD-8870528A5AAC}" type="pres">
      <dgm:prSet presAssocID="{61B83965-CDF0-42F7-A0F2-5384280CC94F}" presName="node" presStyleLbl="node1" presStyleIdx="2" presStyleCnt="3">
        <dgm:presLayoutVars>
          <dgm:bulletEnabled val="1"/>
        </dgm:presLayoutVars>
      </dgm:prSet>
      <dgm:spPr/>
      <dgm:t>
        <a:bodyPr/>
        <a:lstStyle/>
        <a:p>
          <a:endParaRPr lang="en-US"/>
        </a:p>
      </dgm:t>
    </dgm:pt>
  </dgm:ptLst>
  <dgm:cxnLst>
    <dgm:cxn modelId="{FB59B852-D8DF-4D77-8A2B-F3ABB4C2A0B1}" type="presOf" srcId="{5C8F04F7-D2FB-424B-9C76-CA18A3F3B8A6}" destId="{B666FA10-C3B5-4077-8BE2-54D5B27F94E7}" srcOrd="0" destOrd="0" presId="urn:microsoft.com/office/officeart/2005/8/layout/default"/>
    <dgm:cxn modelId="{203389C7-D426-47A3-83DD-D3C7E646C302}" type="presOf" srcId="{F006691D-CDCF-483E-B107-78AFF4F8424C}" destId="{E0138EDD-A9AF-4A7A-A570-D53FECC02626}" srcOrd="0" destOrd="0" presId="urn:microsoft.com/office/officeart/2005/8/layout/default"/>
    <dgm:cxn modelId="{4A7C8D4D-2A90-42AB-98A0-C82B37082FA7}" type="presOf" srcId="{61B83965-CDF0-42F7-A0F2-5384280CC94F}" destId="{382801E6-FA46-4043-ADDD-8870528A5AAC}" srcOrd="0" destOrd="0" presId="urn:microsoft.com/office/officeart/2005/8/layout/default"/>
    <dgm:cxn modelId="{274A08D8-C2FE-4566-A6F0-357E688109CB}" srcId="{F006691D-CDCF-483E-B107-78AFF4F8424C}" destId="{6E0520AE-BB50-4DA1-BCC1-0446FCB3B351}" srcOrd="0" destOrd="0" parTransId="{CBA8B733-735C-47E0-BF08-0C2142A72D68}" sibTransId="{1B4A28CB-751E-4C87-99A4-2D41557B196E}"/>
    <dgm:cxn modelId="{2A75AF4D-5917-45EF-BBF0-9DAA9142249E}" type="presOf" srcId="{6E0520AE-BB50-4DA1-BCC1-0446FCB3B351}" destId="{B2EE4EF9-A6A2-4169-BAB0-E52B6A702C0D}" srcOrd="0" destOrd="0" presId="urn:microsoft.com/office/officeart/2005/8/layout/default"/>
    <dgm:cxn modelId="{34D832F3-8C49-4EBB-858B-236F29D72EB1}" srcId="{F006691D-CDCF-483E-B107-78AFF4F8424C}" destId="{61B83965-CDF0-42F7-A0F2-5384280CC94F}" srcOrd="2" destOrd="0" parTransId="{9882DA5B-31A9-4880-9E36-36C733A87A97}" sibTransId="{30B76756-FC86-414A-B1C6-1FE81F305AEB}"/>
    <dgm:cxn modelId="{0E3402B5-99DF-40AC-B5BA-3C204E8BD1AE}" srcId="{F006691D-CDCF-483E-B107-78AFF4F8424C}" destId="{5C8F04F7-D2FB-424B-9C76-CA18A3F3B8A6}" srcOrd="1" destOrd="0" parTransId="{2AE45121-6B3F-4911-942D-24AC5E522FB4}" sibTransId="{128BB26A-15E8-451E-9505-9698F7C90215}"/>
    <dgm:cxn modelId="{36A7D680-5C2C-41B3-8F8B-EF7CD4068003}" type="presParOf" srcId="{E0138EDD-A9AF-4A7A-A570-D53FECC02626}" destId="{B2EE4EF9-A6A2-4169-BAB0-E52B6A702C0D}" srcOrd="0" destOrd="0" presId="urn:microsoft.com/office/officeart/2005/8/layout/default"/>
    <dgm:cxn modelId="{C054ED26-E682-48CD-9BD6-C3A18864BB79}" type="presParOf" srcId="{E0138EDD-A9AF-4A7A-A570-D53FECC02626}" destId="{F9C149D2-E52A-476D-A81F-C25251489E15}" srcOrd="1" destOrd="0" presId="urn:microsoft.com/office/officeart/2005/8/layout/default"/>
    <dgm:cxn modelId="{0955BC52-4304-4735-8748-BB8570EAA74A}" type="presParOf" srcId="{E0138EDD-A9AF-4A7A-A570-D53FECC02626}" destId="{B666FA10-C3B5-4077-8BE2-54D5B27F94E7}" srcOrd="2" destOrd="0" presId="urn:microsoft.com/office/officeart/2005/8/layout/default"/>
    <dgm:cxn modelId="{AB72F50E-13BB-4175-B9BF-EAE7EBE27C80}" type="presParOf" srcId="{E0138EDD-A9AF-4A7A-A570-D53FECC02626}" destId="{8E868151-1214-4DE8-85A3-5AE0D632B975}" srcOrd="3" destOrd="0" presId="urn:microsoft.com/office/officeart/2005/8/layout/default"/>
    <dgm:cxn modelId="{F23FBC2F-D12D-4F61-8EF5-F1C7A1A4FBEB}" type="presParOf" srcId="{E0138EDD-A9AF-4A7A-A570-D53FECC02626}" destId="{382801E6-FA46-4043-ADDD-8870528A5AAC}" srcOrd="4"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6D6822-DA40-4D78-B924-F140272BB5DE}" type="doc">
      <dgm:prSet loTypeId="urn:microsoft.com/office/officeart/2005/8/layout/default" loCatId="list" qsTypeId="urn:microsoft.com/office/officeart/2005/8/quickstyle/simple3" qsCatId="simple" csTypeId="urn:microsoft.com/office/officeart/2005/8/colors/colorful3" csCatId="colorful" phldr="1"/>
      <dgm:spPr/>
      <dgm:t>
        <a:bodyPr/>
        <a:lstStyle/>
        <a:p>
          <a:endParaRPr lang="en-US"/>
        </a:p>
      </dgm:t>
    </dgm:pt>
    <dgm:pt modelId="{A7F1995B-C4FB-4A97-B1A7-1900A4574958}">
      <dgm:prSet phldrT="[Text]"/>
      <dgm:spPr/>
      <dgm:t>
        <a:bodyPr/>
        <a:lstStyle/>
        <a:p>
          <a:r>
            <a:rPr lang="en-US" dirty="0" smtClean="0"/>
            <a:t>figures – </a:t>
          </a:r>
          <a:br>
            <a:rPr lang="en-US" dirty="0" smtClean="0"/>
          </a:br>
          <a:r>
            <a:rPr lang="en-US" dirty="0" smtClean="0"/>
            <a:t>physical features, gender features, ethnic  features</a:t>
          </a:r>
          <a:endParaRPr lang="en-US" dirty="0"/>
        </a:p>
      </dgm:t>
    </dgm:pt>
    <dgm:pt modelId="{D29E9EB8-3617-4622-96A5-810829338EC8}" type="parTrans" cxnId="{0E31D2B8-A0AB-425B-B0EF-E569BB5CE11C}">
      <dgm:prSet/>
      <dgm:spPr/>
      <dgm:t>
        <a:bodyPr/>
        <a:lstStyle/>
        <a:p>
          <a:endParaRPr lang="en-US"/>
        </a:p>
      </dgm:t>
    </dgm:pt>
    <dgm:pt modelId="{EBA87CD1-8E21-4FAE-BC86-14377F120231}" type="sibTrans" cxnId="{0E31D2B8-A0AB-425B-B0EF-E569BB5CE11C}">
      <dgm:prSet/>
      <dgm:spPr/>
      <dgm:t>
        <a:bodyPr/>
        <a:lstStyle/>
        <a:p>
          <a:endParaRPr lang="en-US"/>
        </a:p>
      </dgm:t>
    </dgm:pt>
    <dgm:pt modelId="{CFE11ACD-56A6-4223-830B-274A47BBA6EB}">
      <dgm:prSet phldrT="[Text]"/>
      <dgm:spPr/>
      <dgm:t>
        <a:bodyPr/>
        <a:lstStyle/>
        <a:p>
          <a:r>
            <a:rPr lang="en-US" dirty="0" smtClean="0"/>
            <a:t>facial expressions</a:t>
          </a:r>
          <a:endParaRPr lang="en-US" dirty="0"/>
        </a:p>
      </dgm:t>
    </dgm:pt>
    <dgm:pt modelId="{C8508B63-8C69-4FAA-A22D-D2C23FBF775D}" type="parTrans" cxnId="{39B06898-8E57-4F17-A711-42ABA62DD8EC}">
      <dgm:prSet/>
      <dgm:spPr/>
      <dgm:t>
        <a:bodyPr/>
        <a:lstStyle/>
        <a:p>
          <a:endParaRPr lang="en-US"/>
        </a:p>
      </dgm:t>
    </dgm:pt>
    <dgm:pt modelId="{7D826476-CD42-4FFA-B3ED-A5B63E5F54D1}" type="sibTrans" cxnId="{39B06898-8E57-4F17-A711-42ABA62DD8EC}">
      <dgm:prSet/>
      <dgm:spPr/>
      <dgm:t>
        <a:bodyPr/>
        <a:lstStyle/>
        <a:p>
          <a:endParaRPr lang="en-US"/>
        </a:p>
      </dgm:t>
    </dgm:pt>
    <dgm:pt modelId="{BDFF4E47-4A77-43CA-994B-38A99BC5AFB2}">
      <dgm:prSet phldrT="[Text]"/>
      <dgm:spPr/>
      <dgm:t>
        <a:bodyPr/>
        <a:lstStyle/>
        <a:p>
          <a:r>
            <a:rPr lang="en-US" dirty="0" smtClean="0"/>
            <a:t>body language, posture, activity</a:t>
          </a:r>
          <a:endParaRPr lang="en-US" dirty="0"/>
        </a:p>
      </dgm:t>
    </dgm:pt>
    <dgm:pt modelId="{EBEF40AE-49B1-4DBF-9535-1F64ACE1BA41}" type="parTrans" cxnId="{B9EA9598-5892-4346-B79A-0230C844B3B3}">
      <dgm:prSet/>
      <dgm:spPr/>
      <dgm:t>
        <a:bodyPr/>
        <a:lstStyle/>
        <a:p>
          <a:endParaRPr lang="en-US"/>
        </a:p>
      </dgm:t>
    </dgm:pt>
    <dgm:pt modelId="{1695ACBC-B06E-4B47-9220-EEAA41EEF047}" type="sibTrans" cxnId="{B9EA9598-5892-4346-B79A-0230C844B3B3}">
      <dgm:prSet/>
      <dgm:spPr/>
      <dgm:t>
        <a:bodyPr/>
        <a:lstStyle/>
        <a:p>
          <a:endParaRPr lang="en-US"/>
        </a:p>
      </dgm:t>
    </dgm:pt>
    <dgm:pt modelId="{260D8963-4D73-408C-A8E1-714E91964529}">
      <dgm:prSet phldrT="[Text]"/>
      <dgm:spPr/>
      <dgm:t>
        <a:bodyPr/>
        <a:lstStyle/>
        <a:p>
          <a:r>
            <a:rPr lang="en-US" dirty="0" smtClean="0"/>
            <a:t>social class, dress, objects</a:t>
          </a:r>
          <a:endParaRPr lang="en-US" dirty="0"/>
        </a:p>
      </dgm:t>
    </dgm:pt>
    <dgm:pt modelId="{2FB9CE8E-696B-417E-A552-DA7A7D043281}" type="parTrans" cxnId="{0AB84778-91EB-4E87-AF8E-203ABAA440B4}">
      <dgm:prSet/>
      <dgm:spPr/>
      <dgm:t>
        <a:bodyPr/>
        <a:lstStyle/>
        <a:p>
          <a:endParaRPr lang="en-US"/>
        </a:p>
      </dgm:t>
    </dgm:pt>
    <dgm:pt modelId="{5F75465C-B640-4F48-93A6-5263A9DAF124}" type="sibTrans" cxnId="{0AB84778-91EB-4E87-AF8E-203ABAA440B4}">
      <dgm:prSet/>
      <dgm:spPr/>
      <dgm:t>
        <a:bodyPr/>
        <a:lstStyle/>
        <a:p>
          <a:endParaRPr lang="en-US"/>
        </a:p>
      </dgm:t>
    </dgm:pt>
    <dgm:pt modelId="{6848534B-6CF2-4189-B2C5-599A9DE71567}">
      <dgm:prSet phldrT="[Text]"/>
      <dgm:spPr/>
      <dgm:t>
        <a:bodyPr/>
        <a:lstStyle/>
        <a:p>
          <a:r>
            <a:rPr lang="en-US" dirty="0" smtClean="0"/>
            <a:t>setting, location, social situation</a:t>
          </a:r>
          <a:endParaRPr lang="en-US" dirty="0"/>
        </a:p>
      </dgm:t>
    </dgm:pt>
    <dgm:pt modelId="{11E7006F-D70A-4821-8DDE-9EAD1FB44645}" type="parTrans" cxnId="{0F7AB7A5-DBBC-4918-B777-0062B9068F78}">
      <dgm:prSet/>
      <dgm:spPr/>
    </dgm:pt>
    <dgm:pt modelId="{AB07FA41-B2F4-496E-BBD2-9B22910ED147}" type="sibTrans" cxnId="{0F7AB7A5-DBBC-4918-B777-0062B9068F78}">
      <dgm:prSet/>
      <dgm:spPr/>
    </dgm:pt>
    <dgm:pt modelId="{9174CFA5-552A-4D31-83CC-81E5EE673ED6}">
      <dgm:prSet phldrT="[Text]"/>
      <dgm:spPr/>
      <dgm:t>
        <a:bodyPr/>
        <a:lstStyle/>
        <a:p>
          <a:r>
            <a:rPr lang="en-US" dirty="0" smtClean="0"/>
            <a:t>relation between objects and person(s)</a:t>
          </a:r>
          <a:endParaRPr lang="en-US" dirty="0"/>
        </a:p>
      </dgm:t>
    </dgm:pt>
    <dgm:pt modelId="{19088AED-BEEB-4311-B3DA-9D9FD53EEE39}" type="parTrans" cxnId="{AF23AA06-6257-4BB0-9A80-B07C3295CAF5}">
      <dgm:prSet/>
      <dgm:spPr/>
    </dgm:pt>
    <dgm:pt modelId="{F43BDA95-CE6D-4CFB-A3F3-ED3F8361886F}" type="sibTrans" cxnId="{AF23AA06-6257-4BB0-9A80-B07C3295CAF5}">
      <dgm:prSet/>
      <dgm:spPr/>
    </dgm:pt>
    <dgm:pt modelId="{549AF5EA-929E-451D-8233-9C29E3A3ACD9}" type="pres">
      <dgm:prSet presAssocID="{AF6D6822-DA40-4D78-B924-F140272BB5DE}" presName="diagram" presStyleCnt="0">
        <dgm:presLayoutVars>
          <dgm:dir/>
          <dgm:resizeHandles val="exact"/>
        </dgm:presLayoutVars>
      </dgm:prSet>
      <dgm:spPr/>
      <dgm:t>
        <a:bodyPr/>
        <a:lstStyle/>
        <a:p>
          <a:endParaRPr lang="en-US"/>
        </a:p>
      </dgm:t>
    </dgm:pt>
    <dgm:pt modelId="{EC1C5997-50E1-440C-A9D7-71E1D0AC7779}" type="pres">
      <dgm:prSet presAssocID="{A7F1995B-C4FB-4A97-B1A7-1900A4574958}" presName="node" presStyleLbl="node1" presStyleIdx="0" presStyleCnt="6">
        <dgm:presLayoutVars>
          <dgm:bulletEnabled val="1"/>
        </dgm:presLayoutVars>
      </dgm:prSet>
      <dgm:spPr/>
      <dgm:t>
        <a:bodyPr/>
        <a:lstStyle/>
        <a:p>
          <a:endParaRPr lang="en-US"/>
        </a:p>
      </dgm:t>
    </dgm:pt>
    <dgm:pt modelId="{943AF85B-72DF-4F7A-B9C9-1BF75B4F45DB}" type="pres">
      <dgm:prSet presAssocID="{EBA87CD1-8E21-4FAE-BC86-14377F120231}" presName="sibTrans" presStyleCnt="0"/>
      <dgm:spPr/>
      <dgm:t>
        <a:bodyPr/>
        <a:lstStyle/>
        <a:p>
          <a:endParaRPr lang="de-DE"/>
        </a:p>
      </dgm:t>
    </dgm:pt>
    <dgm:pt modelId="{C952BD97-D4AA-4502-98D7-83C778D0FB69}" type="pres">
      <dgm:prSet presAssocID="{CFE11ACD-56A6-4223-830B-274A47BBA6EB}" presName="node" presStyleLbl="node1" presStyleIdx="1" presStyleCnt="6">
        <dgm:presLayoutVars>
          <dgm:bulletEnabled val="1"/>
        </dgm:presLayoutVars>
      </dgm:prSet>
      <dgm:spPr/>
      <dgm:t>
        <a:bodyPr/>
        <a:lstStyle/>
        <a:p>
          <a:endParaRPr lang="en-US"/>
        </a:p>
      </dgm:t>
    </dgm:pt>
    <dgm:pt modelId="{AADFD574-A776-492D-BB81-D74935358C98}" type="pres">
      <dgm:prSet presAssocID="{7D826476-CD42-4FFA-B3ED-A5B63E5F54D1}" presName="sibTrans" presStyleCnt="0"/>
      <dgm:spPr/>
      <dgm:t>
        <a:bodyPr/>
        <a:lstStyle/>
        <a:p>
          <a:endParaRPr lang="de-DE"/>
        </a:p>
      </dgm:t>
    </dgm:pt>
    <dgm:pt modelId="{86AA4B1E-4194-41D6-8074-43CBB33BC3B9}" type="pres">
      <dgm:prSet presAssocID="{BDFF4E47-4A77-43CA-994B-38A99BC5AFB2}" presName="node" presStyleLbl="node1" presStyleIdx="2" presStyleCnt="6">
        <dgm:presLayoutVars>
          <dgm:bulletEnabled val="1"/>
        </dgm:presLayoutVars>
      </dgm:prSet>
      <dgm:spPr/>
      <dgm:t>
        <a:bodyPr/>
        <a:lstStyle/>
        <a:p>
          <a:endParaRPr lang="en-US"/>
        </a:p>
      </dgm:t>
    </dgm:pt>
    <dgm:pt modelId="{928A6E35-7559-4DAB-BC7E-EABB7FAC97C7}" type="pres">
      <dgm:prSet presAssocID="{1695ACBC-B06E-4B47-9220-EEAA41EEF047}" presName="sibTrans" presStyleCnt="0"/>
      <dgm:spPr/>
      <dgm:t>
        <a:bodyPr/>
        <a:lstStyle/>
        <a:p>
          <a:endParaRPr lang="de-DE"/>
        </a:p>
      </dgm:t>
    </dgm:pt>
    <dgm:pt modelId="{6537273D-AABF-4DED-8502-ED36F0B0443B}" type="pres">
      <dgm:prSet presAssocID="{260D8963-4D73-408C-A8E1-714E91964529}" presName="node" presStyleLbl="node1" presStyleIdx="3" presStyleCnt="6">
        <dgm:presLayoutVars>
          <dgm:bulletEnabled val="1"/>
        </dgm:presLayoutVars>
      </dgm:prSet>
      <dgm:spPr/>
      <dgm:t>
        <a:bodyPr/>
        <a:lstStyle/>
        <a:p>
          <a:endParaRPr lang="en-US"/>
        </a:p>
      </dgm:t>
    </dgm:pt>
    <dgm:pt modelId="{03852702-C3F0-4332-B4AA-9D4228457787}" type="pres">
      <dgm:prSet presAssocID="{5F75465C-B640-4F48-93A6-5263A9DAF124}" presName="sibTrans" presStyleCnt="0"/>
      <dgm:spPr/>
      <dgm:t>
        <a:bodyPr/>
        <a:lstStyle/>
        <a:p>
          <a:endParaRPr lang="de-DE"/>
        </a:p>
      </dgm:t>
    </dgm:pt>
    <dgm:pt modelId="{D59DF488-8F6B-4AF3-9BC2-3D4685FD8502}" type="pres">
      <dgm:prSet presAssocID="{6848534B-6CF2-4189-B2C5-599A9DE71567}" presName="node" presStyleLbl="node1" presStyleIdx="4" presStyleCnt="6">
        <dgm:presLayoutVars>
          <dgm:bulletEnabled val="1"/>
        </dgm:presLayoutVars>
      </dgm:prSet>
      <dgm:spPr/>
      <dgm:t>
        <a:bodyPr/>
        <a:lstStyle/>
        <a:p>
          <a:endParaRPr lang="en-US"/>
        </a:p>
      </dgm:t>
    </dgm:pt>
    <dgm:pt modelId="{38051A5B-AD1D-40EB-9A5A-32E5723E84B1}" type="pres">
      <dgm:prSet presAssocID="{AB07FA41-B2F4-496E-BBD2-9B22910ED147}" presName="sibTrans" presStyleCnt="0"/>
      <dgm:spPr/>
      <dgm:t>
        <a:bodyPr/>
        <a:lstStyle/>
        <a:p>
          <a:endParaRPr lang="de-DE"/>
        </a:p>
      </dgm:t>
    </dgm:pt>
    <dgm:pt modelId="{DB0F7E42-F159-47A4-A560-8EC252C8512C}" type="pres">
      <dgm:prSet presAssocID="{9174CFA5-552A-4D31-83CC-81E5EE673ED6}" presName="node" presStyleLbl="node1" presStyleIdx="5" presStyleCnt="6">
        <dgm:presLayoutVars>
          <dgm:bulletEnabled val="1"/>
        </dgm:presLayoutVars>
      </dgm:prSet>
      <dgm:spPr/>
      <dgm:t>
        <a:bodyPr/>
        <a:lstStyle/>
        <a:p>
          <a:endParaRPr lang="en-US"/>
        </a:p>
      </dgm:t>
    </dgm:pt>
  </dgm:ptLst>
  <dgm:cxnLst>
    <dgm:cxn modelId="{0E31D2B8-A0AB-425B-B0EF-E569BB5CE11C}" srcId="{AF6D6822-DA40-4D78-B924-F140272BB5DE}" destId="{A7F1995B-C4FB-4A97-B1A7-1900A4574958}" srcOrd="0" destOrd="0" parTransId="{D29E9EB8-3617-4622-96A5-810829338EC8}" sibTransId="{EBA87CD1-8E21-4FAE-BC86-14377F120231}"/>
    <dgm:cxn modelId="{BDC8258D-7FEE-43CF-90C4-6FA83950DE23}" type="presOf" srcId="{260D8963-4D73-408C-A8E1-714E91964529}" destId="{6537273D-AABF-4DED-8502-ED36F0B0443B}" srcOrd="0" destOrd="0" presId="urn:microsoft.com/office/officeart/2005/8/layout/default"/>
    <dgm:cxn modelId="{F8A841E0-BE58-4703-98EE-A0476C9AB58D}" type="presOf" srcId="{CFE11ACD-56A6-4223-830B-274A47BBA6EB}" destId="{C952BD97-D4AA-4502-98D7-83C778D0FB69}" srcOrd="0" destOrd="0" presId="urn:microsoft.com/office/officeart/2005/8/layout/default"/>
    <dgm:cxn modelId="{0AB84778-91EB-4E87-AF8E-203ABAA440B4}" srcId="{AF6D6822-DA40-4D78-B924-F140272BB5DE}" destId="{260D8963-4D73-408C-A8E1-714E91964529}" srcOrd="3" destOrd="0" parTransId="{2FB9CE8E-696B-417E-A552-DA7A7D043281}" sibTransId="{5F75465C-B640-4F48-93A6-5263A9DAF124}"/>
    <dgm:cxn modelId="{0F7AB7A5-DBBC-4918-B777-0062B9068F78}" srcId="{AF6D6822-DA40-4D78-B924-F140272BB5DE}" destId="{6848534B-6CF2-4189-B2C5-599A9DE71567}" srcOrd="4" destOrd="0" parTransId="{11E7006F-D70A-4821-8DDE-9EAD1FB44645}" sibTransId="{AB07FA41-B2F4-496E-BBD2-9B22910ED147}"/>
    <dgm:cxn modelId="{AF23AA06-6257-4BB0-9A80-B07C3295CAF5}" srcId="{AF6D6822-DA40-4D78-B924-F140272BB5DE}" destId="{9174CFA5-552A-4D31-83CC-81E5EE673ED6}" srcOrd="5" destOrd="0" parTransId="{19088AED-BEEB-4311-B3DA-9D9FD53EEE39}" sibTransId="{F43BDA95-CE6D-4CFB-A3F3-ED3F8361886F}"/>
    <dgm:cxn modelId="{34BD44B5-0B31-48EE-BC89-13E0FDF2B865}" type="presOf" srcId="{A7F1995B-C4FB-4A97-B1A7-1900A4574958}" destId="{EC1C5997-50E1-440C-A9D7-71E1D0AC7779}" srcOrd="0" destOrd="0" presId="urn:microsoft.com/office/officeart/2005/8/layout/default"/>
    <dgm:cxn modelId="{AE0924D5-EDEA-46F0-8264-7881070C7778}" type="presOf" srcId="{9174CFA5-552A-4D31-83CC-81E5EE673ED6}" destId="{DB0F7E42-F159-47A4-A560-8EC252C8512C}" srcOrd="0" destOrd="0" presId="urn:microsoft.com/office/officeart/2005/8/layout/default"/>
    <dgm:cxn modelId="{B9EA9598-5892-4346-B79A-0230C844B3B3}" srcId="{AF6D6822-DA40-4D78-B924-F140272BB5DE}" destId="{BDFF4E47-4A77-43CA-994B-38A99BC5AFB2}" srcOrd="2" destOrd="0" parTransId="{EBEF40AE-49B1-4DBF-9535-1F64ACE1BA41}" sibTransId="{1695ACBC-B06E-4B47-9220-EEAA41EEF047}"/>
    <dgm:cxn modelId="{47136FDC-44D0-4214-92B9-DEF24D11C044}" type="presOf" srcId="{6848534B-6CF2-4189-B2C5-599A9DE71567}" destId="{D59DF488-8F6B-4AF3-9BC2-3D4685FD8502}" srcOrd="0" destOrd="0" presId="urn:microsoft.com/office/officeart/2005/8/layout/default"/>
    <dgm:cxn modelId="{D7D8D5EA-CED8-4FFB-A0B7-E0FCEECE7557}" type="presOf" srcId="{BDFF4E47-4A77-43CA-994B-38A99BC5AFB2}" destId="{86AA4B1E-4194-41D6-8074-43CBB33BC3B9}" srcOrd="0" destOrd="0" presId="urn:microsoft.com/office/officeart/2005/8/layout/default"/>
    <dgm:cxn modelId="{8A0E9361-415D-4F5E-9C57-E3BBD83B092D}" type="presOf" srcId="{AF6D6822-DA40-4D78-B924-F140272BB5DE}" destId="{549AF5EA-929E-451D-8233-9C29E3A3ACD9}" srcOrd="0" destOrd="0" presId="urn:microsoft.com/office/officeart/2005/8/layout/default"/>
    <dgm:cxn modelId="{39B06898-8E57-4F17-A711-42ABA62DD8EC}" srcId="{AF6D6822-DA40-4D78-B924-F140272BB5DE}" destId="{CFE11ACD-56A6-4223-830B-274A47BBA6EB}" srcOrd="1" destOrd="0" parTransId="{C8508B63-8C69-4FAA-A22D-D2C23FBF775D}" sibTransId="{7D826476-CD42-4FFA-B3ED-A5B63E5F54D1}"/>
    <dgm:cxn modelId="{433F8F78-CF3C-4FB7-9EE9-6B4A962CB853}" type="presParOf" srcId="{549AF5EA-929E-451D-8233-9C29E3A3ACD9}" destId="{EC1C5997-50E1-440C-A9D7-71E1D0AC7779}" srcOrd="0" destOrd="0" presId="urn:microsoft.com/office/officeart/2005/8/layout/default"/>
    <dgm:cxn modelId="{9BA14046-8FEA-42B8-BAB8-4BF9C0818118}" type="presParOf" srcId="{549AF5EA-929E-451D-8233-9C29E3A3ACD9}" destId="{943AF85B-72DF-4F7A-B9C9-1BF75B4F45DB}" srcOrd="1" destOrd="0" presId="urn:microsoft.com/office/officeart/2005/8/layout/default"/>
    <dgm:cxn modelId="{B9634E74-74A7-46B4-B21A-DBC81D5C87A0}" type="presParOf" srcId="{549AF5EA-929E-451D-8233-9C29E3A3ACD9}" destId="{C952BD97-D4AA-4502-98D7-83C778D0FB69}" srcOrd="2" destOrd="0" presId="urn:microsoft.com/office/officeart/2005/8/layout/default"/>
    <dgm:cxn modelId="{3DA3D319-8E91-48B2-A374-971739AF424A}" type="presParOf" srcId="{549AF5EA-929E-451D-8233-9C29E3A3ACD9}" destId="{AADFD574-A776-492D-BB81-D74935358C98}" srcOrd="3" destOrd="0" presId="urn:microsoft.com/office/officeart/2005/8/layout/default"/>
    <dgm:cxn modelId="{E60FA459-B52C-49BA-B9D6-CAB409B0657A}" type="presParOf" srcId="{549AF5EA-929E-451D-8233-9C29E3A3ACD9}" destId="{86AA4B1E-4194-41D6-8074-43CBB33BC3B9}" srcOrd="4" destOrd="0" presId="urn:microsoft.com/office/officeart/2005/8/layout/default"/>
    <dgm:cxn modelId="{78540FE3-1028-476D-BEEE-98F126003A21}" type="presParOf" srcId="{549AF5EA-929E-451D-8233-9C29E3A3ACD9}" destId="{928A6E35-7559-4DAB-BC7E-EABB7FAC97C7}" srcOrd="5" destOrd="0" presId="urn:microsoft.com/office/officeart/2005/8/layout/default"/>
    <dgm:cxn modelId="{F251F854-B9C2-4E2B-8B2F-C13817E1FBA3}" type="presParOf" srcId="{549AF5EA-929E-451D-8233-9C29E3A3ACD9}" destId="{6537273D-AABF-4DED-8502-ED36F0B0443B}" srcOrd="6" destOrd="0" presId="urn:microsoft.com/office/officeart/2005/8/layout/default"/>
    <dgm:cxn modelId="{83C3B1CC-68B4-414C-81E3-5701FA4F3B07}" type="presParOf" srcId="{549AF5EA-929E-451D-8233-9C29E3A3ACD9}" destId="{03852702-C3F0-4332-B4AA-9D4228457787}" srcOrd="7" destOrd="0" presId="urn:microsoft.com/office/officeart/2005/8/layout/default"/>
    <dgm:cxn modelId="{EFE13D0A-783F-48B4-BFDE-272A0F39668E}" type="presParOf" srcId="{549AF5EA-929E-451D-8233-9C29E3A3ACD9}" destId="{D59DF488-8F6B-4AF3-9BC2-3D4685FD8502}" srcOrd="8" destOrd="0" presId="urn:microsoft.com/office/officeart/2005/8/layout/default"/>
    <dgm:cxn modelId="{96F5136E-C844-4DC4-A251-D8C9C8F31EEF}" type="presParOf" srcId="{549AF5EA-929E-451D-8233-9C29E3A3ACD9}" destId="{38051A5B-AD1D-40EB-9A5A-32E5723E84B1}" srcOrd="9" destOrd="0" presId="urn:microsoft.com/office/officeart/2005/8/layout/default"/>
    <dgm:cxn modelId="{296A6A76-7B29-4F3E-B9FA-C92B973A762E}" type="presParOf" srcId="{549AF5EA-929E-451D-8233-9C29E3A3ACD9}" destId="{DB0F7E42-F159-47A4-A560-8EC252C8512C}" srcOrd="10"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713D98-0468-4DF3-9E3A-0DEE12D353AA}" type="doc">
      <dgm:prSet loTypeId="urn:microsoft.com/office/officeart/2005/8/layout/default" loCatId="list" qsTypeId="urn:microsoft.com/office/officeart/2005/8/quickstyle/simple3" qsCatId="simple" csTypeId="urn:microsoft.com/office/officeart/2005/8/colors/colorful3" csCatId="colorful" phldr="1"/>
      <dgm:spPr/>
      <dgm:t>
        <a:bodyPr/>
        <a:lstStyle/>
        <a:p>
          <a:endParaRPr lang="en-US"/>
        </a:p>
      </dgm:t>
    </dgm:pt>
    <dgm:pt modelId="{27421ED2-323E-4B25-9CC0-6894B8F03304}">
      <dgm:prSet phldrT="[Text]"/>
      <dgm:spPr/>
      <dgm:t>
        <a:bodyPr/>
        <a:lstStyle/>
        <a:p>
          <a:r>
            <a:rPr lang="en-US" dirty="0" smtClean="0"/>
            <a:t>foreground, background, centre</a:t>
          </a:r>
          <a:endParaRPr lang="en-US" dirty="0"/>
        </a:p>
      </dgm:t>
    </dgm:pt>
    <dgm:pt modelId="{7EE234A5-3ED9-4F00-9AEB-C2F56D074327}" type="parTrans" cxnId="{1FD8226D-998A-45F2-9773-3072548C78E7}">
      <dgm:prSet/>
      <dgm:spPr/>
      <dgm:t>
        <a:bodyPr/>
        <a:lstStyle/>
        <a:p>
          <a:endParaRPr lang="en-US"/>
        </a:p>
      </dgm:t>
    </dgm:pt>
    <dgm:pt modelId="{30E45CCD-0119-49FA-A4F9-470937719EA0}" type="sibTrans" cxnId="{1FD8226D-998A-45F2-9773-3072548C78E7}">
      <dgm:prSet/>
      <dgm:spPr/>
      <dgm:t>
        <a:bodyPr/>
        <a:lstStyle/>
        <a:p>
          <a:endParaRPr lang="en-US"/>
        </a:p>
      </dgm:t>
    </dgm:pt>
    <dgm:pt modelId="{B9F01292-DA0C-4075-8B2B-3554CD425191}">
      <dgm:prSet phldrT="[Text]"/>
      <dgm:spPr/>
      <dgm:t>
        <a:bodyPr/>
        <a:lstStyle/>
        <a:p>
          <a:r>
            <a:rPr lang="en-US" dirty="0" smtClean="0"/>
            <a:t>vantage point/perspective</a:t>
          </a:r>
          <a:endParaRPr lang="en-US" dirty="0"/>
        </a:p>
      </dgm:t>
    </dgm:pt>
    <dgm:pt modelId="{38FB4BDA-7219-48A8-9805-C1FB37FFBF1C}" type="parTrans" cxnId="{8BB91FE3-F8CA-49C6-B61A-D269BAA872DA}">
      <dgm:prSet/>
      <dgm:spPr/>
      <dgm:t>
        <a:bodyPr/>
        <a:lstStyle/>
        <a:p>
          <a:endParaRPr lang="en-US"/>
        </a:p>
      </dgm:t>
    </dgm:pt>
    <dgm:pt modelId="{D1B52F06-6B8B-46D4-97AB-3B37AB7D9742}" type="sibTrans" cxnId="{8BB91FE3-F8CA-49C6-B61A-D269BAA872DA}">
      <dgm:prSet/>
      <dgm:spPr/>
      <dgm:t>
        <a:bodyPr/>
        <a:lstStyle/>
        <a:p>
          <a:endParaRPr lang="en-US"/>
        </a:p>
      </dgm:t>
    </dgm:pt>
    <dgm:pt modelId="{0ECCA796-BCAA-4682-B51B-DADA54B83616}">
      <dgm:prSet phldrT="[Text]"/>
      <dgm:spPr/>
      <dgm:t>
        <a:bodyPr/>
        <a:lstStyle/>
        <a:p>
          <a:r>
            <a:rPr lang="en-US" dirty="0" smtClean="0"/>
            <a:t>focus</a:t>
          </a:r>
          <a:endParaRPr lang="en-US" dirty="0"/>
        </a:p>
      </dgm:t>
    </dgm:pt>
    <dgm:pt modelId="{A3BF4A55-2992-4D02-96E0-023A1B43ADE3}" type="parTrans" cxnId="{D301046B-6ACC-4F6E-A24C-A8F6C8CE2941}">
      <dgm:prSet/>
      <dgm:spPr/>
      <dgm:t>
        <a:bodyPr/>
        <a:lstStyle/>
        <a:p>
          <a:endParaRPr lang="en-US"/>
        </a:p>
      </dgm:t>
    </dgm:pt>
    <dgm:pt modelId="{8ED856DE-D9BD-4C5D-93BB-1309EC92172F}" type="sibTrans" cxnId="{D301046B-6ACC-4F6E-A24C-A8F6C8CE2941}">
      <dgm:prSet/>
      <dgm:spPr/>
      <dgm:t>
        <a:bodyPr/>
        <a:lstStyle/>
        <a:p>
          <a:endParaRPr lang="en-US"/>
        </a:p>
      </dgm:t>
    </dgm:pt>
    <dgm:pt modelId="{7955605F-23ED-47A5-93DB-D3C1E79CAB40}">
      <dgm:prSet phldrT="[Text]"/>
      <dgm:spPr/>
      <dgm:t>
        <a:bodyPr/>
        <a:lstStyle/>
        <a:p>
          <a:r>
            <a:rPr lang="en-US" dirty="0" smtClean="0"/>
            <a:t>frame/margin</a:t>
          </a:r>
          <a:endParaRPr lang="en-US" dirty="0"/>
        </a:p>
      </dgm:t>
    </dgm:pt>
    <dgm:pt modelId="{04E4C9D3-F5FB-4BE1-A105-078C846F647B}" type="parTrans" cxnId="{A5E0E71B-FC71-4765-9639-1FBFB3313DE5}">
      <dgm:prSet/>
      <dgm:spPr/>
      <dgm:t>
        <a:bodyPr/>
        <a:lstStyle/>
        <a:p>
          <a:endParaRPr lang="en-US"/>
        </a:p>
      </dgm:t>
    </dgm:pt>
    <dgm:pt modelId="{6F6EC92C-10E0-4B08-A5E1-BBD24A994172}" type="sibTrans" cxnId="{A5E0E71B-FC71-4765-9639-1FBFB3313DE5}">
      <dgm:prSet/>
      <dgm:spPr/>
      <dgm:t>
        <a:bodyPr/>
        <a:lstStyle/>
        <a:p>
          <a:endParaRPr lang="en-US"/>
        </a:p>
      </dgm:t>
    </dgm:pt>
    <dgm:pt modelId="{B13EBE2B-25F7-44F8-9E7C-40DC04E15E2C}">
      <dgm:prSet phldrT="[Text]"/>
      <dgm:spPr/>
      <dgm:t>
        <a:bodyPr/>
        <a:lstStyle/>
        <a:p>
          <a:r>
            <a:rPr lang="en-US" dirty="0" err="1" smtClean="0"/>
            <a:t>colour</a:t>
          </a:r>
          <a:r>
            <a:rPr lang="en-US" dirty="0" smtClean="0"/>
            <a:t>/lighting</a:t>
          </a:r>
          <a:endParaRPr lang="en-US" dirty="0"/>
        </a:p>
      </dgm:t>
    </dgm:pt>
    <dgm:pt modelId="{F03682E3-42A6-463C-AE8C-948E44591AFA}" type="parTrans" cxnId="{3AF0A221-D667-454A-A82C-F3CD7270F75D}">
      <dgm:prSet/>
      <dgm:spPr/>
      <dgm:t>
        <a:bodyPr/>
        <a:lstStyle/>
        <a:p>
          <a:endParaRPr lang="en-US"/>
        </a:p>
      </dgm:t>
    </dgm:pt>
    <dgm:pt modelId="{81F554CB-E34C-4C11-9650-F048A1F76035}" type="sibTrans" cxnId="{3AF0A221-D667-454A-A82C-F3CD7270F75D}">
      <dgm:prSet/>
      <dgm:spPr/>
      <dgm:t>
        <a:bodyPr/>
        <a:lstStyle/>
        <a:p>
          <a:endParaRPr lang="en-US"/>
        </a:p>
      </dgm:t>
    </dgm:pt>
    <dgm:pt modelId="{18DA3393-3461-4207-B132-4D352732D214}">
      <dgm:prSet phldrT="[Text]"/>
      <dgm:spPr/>
      <dgm:t>
        <a:bodyPr/>
        <a:lstStyle/>
        <a:p>
          <a:r>
            <a:rPr lang="en-US" dirty="0" err="1" smtClean="0"/>
            <a:t>organisation</a:t>
          </a:r>
          <a:endParaRPr lang="en-US" dirty="0"/>
        </a:p>
      </dgm:t>
    </dgm:pt>
    <dgm:pt modelId="{D29FA3D8-C2A7-4BDF-9097-062440CD71BC}" type="parTrans" cxnId="{280FD4B3-E85E-4831-80E0-D59966E23D42}">
      <dgm:prSet/>
      <dgm:spPr/>
    </dgm:pt>
    <dgm:pt modelId="{35B76B68-D4DC-4629-8FAD-AD36403A84E3}" type="sibTrans" cxnId="{280FD4B3-E85E-4831-80E0-D59966E23D42}">
      <dgm:prSet/>
      <dgm:spPr/>
    </dgm:pt>
    <dgm:pt modelId="{F027ABFB-5CB6-4500-9218-6320CAA88766}" type="pres">
      <dgm:prSet presAssocID="{FD713D98-0468-4DF3-9E3A-0DEE12D353AA}" presName="diagram" presStyleCnt="0">
        <dgm:presLayoutVars>
          <dgm:dir/>
          <dgm:resizeHandles val="exact"/>
        </dgm:presLayoutVars>
      </dgm:prSet>
      <dgm:spPr/>
      <dgm:t>
        <a:bodyPr/>
        <a:lstStyle/>
        <a:p>
          <a:endParaRPr lang="en-US"/>
        </a:p>
      </dgm:t>
    </dgm:pt>
    <dgm:pt modelId="{4C84606C-1853-40CD-9594-85DD980DE4FD}" type="pres">
      <dgm:prSet presAssocID="{27421ED2-323E-4B25-9CC0-6894B8F03304}" presName="node" presStyleLbl="node1" presStyleIdx="0" presStyleCnt="6">
        <dgm:presLayoutVars>
          <dgm:bulletEnabled val="1"/>
        </dgm:presLayoutVars>
      </dgm:prSet>
      <dgm:spPr/>
      <dgm:t>
        <a:bodyPr/>
        <a:lstStyle/>
        <a:p>
          <a:endParaRPr lang="en-US"/>
        </a:p>
      </dgm:t>
    </dgm:pt>
    <dgm:pt modelId="{3457D369-762B-45A1-A8D6-D955B9B341DC}" type="pres">
      <dgm:prSet presAssocID="{30E45CCD-0119-49FA-A4F9-470937719EA0}" presName="sibTrans" presStyleCnt="0"/>
      <dgm:spPr/>
      <dgm:t>
        <a:bodyPr/>
        <a:lstStyle/>
        <a:p>
          <a:endParaRPr lang="de-DE"/>
        </a:p>
      </dgm:t>
    </dgm:pt>
    <dgm:pt modelId="{DF039CD5-14FA-4208-9EF1-72F98C8AF132}" type="pres">
      <dgm:prSet presAssocID="{B9F01292-DA0C-4075-8B2B-3554CD425191}" presName="node" presStyleLbl="node1" presStyleIdx="1" presStyleCnt="6">
        <dgm:presLayoutVars>
          <dgm:bulletEnabled val="1"/>
        </dgm:presLayoutVars>
      </dgm:prSet>
      <dgm:spPr/>
      <dgm:t>
        <a:bodyPr/>
        <a:lstStyle/>
        <a:p>
          <a:endParaRPr lang="en-US"/>
        </a:p>
      </dgm:t>
    </dgm:pt>
    <dgm:pt modelId="{7D06699E-42A9-443F-9C95-0243871FC7B1}" type="pres">
      <dgm:prSet presAssocID="{D1B52F06-6B8B-46D4-97AB-3B37AB7D9742}" presName="sibTrans" presStyleCnt="0"/>
      <dgm:spPr/>
      <dgm:t>
        <a:bodyPr/>
        <a:lstStyle/>
        <a:p>
          <a:endParaRPr lang="de-DE"/>
        </a:p>
      </dgm:t>
    </dgm:pt>
    <dgm:pt modelId="{18FF60BD-D393-4B51-87BA-C89DCE675CFC}" type="pres">
      <dgm:prSet presAssocID="{0ECCA796-BCAA-4682-B51B-DADA54B83616}" presName="node" presStyleLbl="node1" presStyleIdx="2" presStyleCnt="6">
        <dgm:presLayoutVars>
          <dgm:bulletEnabled val="1"/>
        </dgm:presLayoutVars>
      </dgm:prSet>
      <dgm:spPr/>
      <dgm:t>
        <a:bodyPr/>
        <a:lstStyle/>
        <a:p>
          <a:endParaRPr lang="en-US"/>
        </a:p>
      </dgm:t>
    </dgm:pt>
    <dgm:pt modelId="{4708DF36-303A-4800-854D-2A3A5C40EF2F}" type="pres">
      <dgm:prSet presAssocID="{8ED856DE-D9BD-4C5D-93BB-1309EC92172F}" presName="sibTrans" presStyleCnt="0"/>
      <dgm:spPr/>
      <dgm:t>
        <a:bodyPr/>
        <a:lstStyle/>
        <a:p>
          <a:endParaRPr lang="de-DE"/>
        </a:p>
      </dgm:t>
    </dgm:pt>
    <dgm:pt modelId="{2863CBB9-9FE4-4299-B416-59EF2D5CC31D}" type="pres">
      <dgm:prSet presAssocID="{7955605F-23ED-47A5-93DB-D3C1E79CAB40}" presName="node" presStyleLbl="node1" presStyleIdx="3" presStyleCnt="6">
        <dgm:presLayoutVars>
          <dgm:bulletEnabled val="1"/>
        </dgm:presLayoutVars>
      </dgm:prSet>
      <dgm:spPr/>
      <dgm:t>
        <a:bodyPr/>
        <a:lstStyle/>
        <a:p>
          <a:endParaRPr lang="en-US"/>
        </a:p>
      </dgm:t>
    </dgm:pt>
    <dgm:pt modelId="{87A54CD1-EA9E-4F30-A7EB-F350613E546A}" type="pres">
      <dgm:prSet presAssocID="{6F6EC92C-10E0-4B08-A5E1-BBD24A994172}" presName="sibTrans" presStyleCnt="0"/>
      <dgm:spPr/>
      <dgm:t>
        <a:bodyPr/>
        <a:lstStyle/>
        <a:p>
          <a:endParaRPr lang="de-DE"/>
        </a:p>
      </dgm:t>
    </dgm:pt>
    <dgm:pt modelId="{81327102-45FD-411F-A360-E8DBA1C48C6F}" type="pres">
      <dgm:prSet presAssocID="{B13EBE2B-25F7-44F8-9E7C-40DC04E15E2C}" presName="node" presStyleLbl="node1" presStyleIdx="4" presStyleCnt="6">
        <dgm:presLayoutVars>
          <dgm:bulletEnabled val="1"/>
        </dgm:presLayoutVars>
      </dgm:prSet>
      <dgm:spPr/>
      <dgm:t>
        <a:bodyPr/>
        <a:lstStyle/>
        <a:p>
          <a:endParaRPr lang="en-US"/>
        </a:p>
      </dgm:t>
    </dgm:pt>
    <dgm:pt modelId="{88320073-17E1-46F0-BBC9-EEF78C79C0D1}" type="pres">
      <dgm:prSet presAssocID="{81F554CB-E34C-4C11-9650-F048A1F76035}" presName="sibTrans" presStyleCnt="0"/>
      <dgm:spPr/>
      <dgm:t>
        <a:bodyPr/>
        <a:lstStyle/>
        <a:p>
          <a:endParaRPr lang="de-DE"/>
        </a:p>
      </dgm:t>
    </dgm:pt>
    <dgm:pt modelId="{AF18C579-0C3A-42B6-8659-87E73C36E427}" type="pres">
      <dgm:prSet presAssocID="{18DA3393-3461-4207-B132-4D352732D214}" presName="node" presStyleLbl="node1" presStyleIdx="5" presStyleCnt="6">
        <dgm:presLayoutVars>
          <dgm:bulletEnabled val="1"/>
        </dgm:presLayoutVars>
      </dgm:prSet>
      <dgm:spPr/>
      <dgm:t>
        <a:bodyPr/>
        <a:lstStyle/>
        <a:p>
          <a:endParaRPr lang="en-US"/>
        </a:p>
      </dgm:t>
    </dgm:pt>
  </dgm:ptLst>
  <dgm:cxnLst>
    <dgm:cxn modelId="{CA35A3D6-7FBC-4FCC-AA2D-3A071FE42D4F}" type="presOf" srcId="{B9F01292-DA0C-4075-8B2B-3554CD425191}" destId="{DF039CD5-14FA-4208-9EF1-72F98C8AF132}" srcOrd="0" destOrd="0" presId="urn:microsoft.com/office/officeart/2005/8/layout/default"/>
    <dgm:cxn modelId="{C8998B51-4199-4D6C-9692-397DCA434421}" type="presOf" srcId="{FD713D98-0468-4DF3-9E3A-0DEE12D353AA}" destId="{F027ABFB-5CB6-4500-9218-6320CAA88766}" srcOrd="0" destOrd="0" presId="urn:microsoft.com/office/officeart/2005/8/layout/default"/>
    <dgm:cxn modelId="{57F6310C-5C75-4458-AB88-D8A60D8D7B5A}" type="presOf" srcId="{7955605F-23ED-47A5-93DB-D3C1E79CAB40}" destId="{2863CBB9-9FE4-4299-B416-59EF2D5CC31D}" srcOrd="0" destOrd="0" presId="urn:microsoft.com/office/officeart/2005/8/layout/default"/>
    <dgm:cxn modelId="{280FD4B3-E85E-4831-80E0-D59966E23D42}" srcId="{FD713D98-0468-4DF3-9E3A-0DEE12D353AA}" destId="{18DA3393-3461-4207-B132-4D352732D214}" srcOrd="5" destOrd="0" parTransId="{D29FA3D8-C2A7-4BDF-9097-062440CD71BC}" sibTransId="{35B76B68-D4DC-4629-8FAD-AD36403A84E3}"/>
    <dgm:cxn modelId="{DA0A9D67-368B-4C71-99F3-D0022F1F6B2B}" type="presOf" srcId="{18DA3393-3461-4207-B132-4D352732D214}" destId="{AF18C579-0C3A-42B6-8659-87E73C36E427}" srcOrd="0" destOrd="0" presId="urn:microsoft.com/office/officeart/2005/8/layout/default"/>
    <dgm:cxn modelId="{46B99FA3-350D-44CD-9D7F-4F7F3610F2F6}" type="presOf" srcId="{0ECCA796-BCAA-4682-B51B-DADA54B83616}" destId="{18FF60BD-D393-4B51-87BA-C89DCE675CFC}" srcOrd="0" destOrd="0" presId="urn:microsoft.com/office/officeart/2005/8/layout/default"/>
    <dgm:cxn modelId="{7E1B6261-7087-4DDA-BC64-4D9E2841582B}" type="presOf" srcId="{27421ED2-323E-4B25-9CC0-6894B8F03304}" destId="{4C84606C-1853-40CD-9594-85DD980DE4FD}" srcOrd="0" destOrd="0" presId="urn:microsoft.com/office/officeart/2005/8/layout/default"/>
    <dgm:cxn modelId="{3AF0A221-D667-454A-A82C-F3CD7270F75D}" srcId="{FD713D98-0468-4DF3-9E3A-0DEE12D353AA}" destId="{B13EBE2B-25F7-44F8-9E7C-40DC04E15E2C}" srcOrd="4" destOrd="0" parTransId="{F03682E3-42A6-463C-AE8C-948E44591AFA}" sibTransId="{81F554CB-E34C-4C11-9650-F048A1F76035}"/>
    <dgm:cxn modelId="{D301046B-6ACC-4F6E-A24C-A8F6C8CE2941}" srcId="{FD713D98-0468-4DF3-9E3A-0DEE12D353AA}" destId="{0ECCA796-BCAA-4682-B51B-DADA54B83616}" srcOrd="2" destOrd="0" parTransId="{A3BF4A55-2992-4D02-96E0-023A1B43ADE3}" sibTransId="{8ED856DE-D9BD-4C5D-93BB-1309EC92172F}"/>
    <dgm:cxn modelId="{8BB91FE3-F8CA-49C6-B61A-D269BAA872DA}" srcId="{FD713D98-0468-4DF3-9E3A-0DEE12D353AA}" destId="{B9F01292-DA0C-4075-8B2B-3554CD425191}" srcOrd="1" destOrd="0" parTransId="{38FB4BDA-7219-48A8-9805-C1FB37FFBF1C}" sibTransId="{D1B52F06-6B8B-46D4-97AB-3B37AB7D9742}"/>
    <dgm:cxn modelId="{A5E0E71B-FC71-4765-9639-1FBFB3313DE5}" srcId="{FD713D98-0468-4DF3-9E3A-0DEE12D353AA}" destId="{7955605F-23ED-47A5-93DB-D3C1E79CAB40}" srcOrd="3" destOrd="0" parTransId="{04E4C9D3-F5FB-4BE1-A105-078C846F647B}" sibTransId="{6F6EC92C-10E0-4B08-A5E1-BBD24A994172}"/>
    <dgm:cxn modelId="{1FD8226D-998A-45F2-9773-3072548C78E7}" srcId="{FD713D98-0468-4DF3-9E3A-0DEE12D353AA}" destId="{27421ED2-323E-4B25-9CC0-6894B8F03304}" srcOrd="0" destOrd="0" parTransId="{7EE234A5-3ED9-4F00-9AEB-C2F56D074327}" sibTransId="{30E45CCD-0119-49FA-A4F9-470937719EA0}"/>
    <dgm:cxn modelId="{3FEC5082-EA32-4402-B175-529D81F532AF}" type="presOf" srcId="{B13EBE2B-25F7-44F8-9E7C-40DC04E15E2C}" destId="{81327102-45FD-411F-A360-E8DBA1C48C6F}" srcOrd="0" destOrd="0" presId="urn:microsoft.com/office/officeart/2005/8/layout/default"/>
    <dgm:cxn modelId="{80944420-AC55-426C-A9E4-F0F37BB1B2C0}" type="presParOf" srcId="{F027ABFB-5CB6-4500-9218-6320CAA88766}" destId="{4C84606C-1853-40CD-9594-85DD980DE4FD}" srcOrd="0" destOrd="0" presId="urn:microsoft.com/office/officeart/2005/8/layout/default"/>
    <dgm:cxn modelId="{6AEFB3F9-6AED-4908-9A12-F4A276B39AB0}" type="presParOf" srcId="{F027ABFB-5CB6-4500-9218-6320CAA88766}" destId="{3457D369-762B-45A1-A8D6-D955B9B341DC}" srcOrd="1" destOrd="0" presId="urn:microsoft.com/office/officeart/2005/8/layout/default"/>
    <dgm:cxn modelId="{716C5929-AB29-4C4E-9B5E-391AD59D9CD0}" type="presParOf" srcId="{F027ABFB-5CB6-4500-9218-6320CAA88766}" destId="{DF039CD5-14FA-4208-9EF1-72F98C8AF132}" srcOrd="2" destOrd="0" presId="urn:microsoft.com/office/officeart/2005/8/layout/default"/>
    <dgm:cxn modelId="{35C9BEAB-42B5-4E45-9030-C3C3385890F2}" type="presParOf" srcId="{F027ABFB-5CB6-4500-9218-6320CAA88766}" destId="{7D06699E-42A9-443F-9C95-0243871FC7B1}" srcOrd="3" destOrd="0" presId="urn:microsoft.com/office/officeart/2005/8/layout/default"/>
    <dgm:cxn modelId="{E5A3110A-211C-4340-A144-8FE3587483B8}" type="presParOf" srcId="{F027ABFB-5CB6-4500-9218-6320CAA88766}" destId="{18FF60BD-D393-4B51-87BA-C89DCE675CFC}" srcOrd="4" destOrd="0" presId="urn:microsoft.com/office/officeart/2005/8/layout/default"/>
    <dgm:cxn modelId="{81AE3D82-FB54-4AE9-9346-F03F39B6EAF3}" type="presParOf" srcId="{F027ABFB-5CB6-4500-9218-6320CAA88766}" destId="{4708DF36-303A-4800-854D-2A3A5C40EF2F}" srcOrd="5" destOrd="0" presId="urn:microsoft.com/office/officeart/2005/8/layout/default"/>
    <dgm:cxn modelId="{7833198E-C83D-481B-AEE2-E4E042B378C3}" type="presParOf" srcId="{F027ABFB-5CB6-4500-9218-6320CAA88766}" destId="{2863CBB9-9FE4-4299-B416-59EF2D5CC31D}" srcOrd="6" destOrd="0" presId="urn:microsoft.com/office/officeart/2005/8/layout/default"/>
    <dgm:cxn modelId="{79C5814F-3DA7-49D1-B864-DDD42543AA8C}" type="presParOf" srcId="{F027ABFB-5CB6-4500-9218-6320CAA88766}" destId="{87A54CD1-EA9E-4F30-A7EB-F350613E546A}" srcOrd="7" destOrd="0" presId="urn:microsoft.com/office/officeart/2005/8/layout/default"/>
    <dgm:cxn modelId="{09E60CF6-317A-4D6B-95D5-F775014ED0F6}" type="presParOf" srcId="{F027ABFB-5CB6-4500-9218-6320CAA88766}" destId="{81327102-45FD-411F-A360-E8DBA1C48C6F}" srcOrd="8" destOrd="0" presId="urn:microsoft.com/office/officeart/2005/8/layout/default"/>
    <dgm:cxn modelId="{B71F36B1-1A07-4803-ACE4-CA16BB6C6C39}" type="presParOf" srcId="{F027ABFB-5CB6-4500-9218-6320CAA88766}" destId="{88320073-17E1-46F0-BBC9-EEF78C79C0D1}" srcOrd="9" destOrd="0" presId="urn:microsoft.com/office/officeart/2005/8/layout/default"/>
    <dgm:cxn modelId="{B4508C4A-06F9-4FB6-87C2-F41F857D98E2}" type="presParOf" srcId="{F027ABFB-5CB6-4500-9218-6320CAA88766}" destId="{AF18C579-0C3A-42B6-8659-87E73C36E427}" srcOrd="10"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52EA22-31B9-4A6F-AE4A-84A16DAA59BC}" type="doc">
      <dgm:prSet loTypeId="urn:microsoft.com/office/officeart/2005/8/layout/default" loCatId="list" qsTypeId="urn:microsoft.com/office/officeart/2005/8/quickstyle/simple3" qsCatId="simple" csTypeId="urn:microsoft.com/office/officeart/2005/8/colors/colorful3" csCatId="colorful" phldr="1"/>
      <dgm:spPr/>
      <dgm:t>
        <a:bodyPr/>
        <a:lstStyle/>
        <a:p>
          <a:endParaRPr lang="en-US"/>
        </a:p>
      </dgm:t>
    </dgm:pt>
    <dgm:pt modelId="{6ADB3AF6-E65D-43F8-8C33-70642619878B}">
      <dgm:prSet phldrT="[Text]"/>
      <dgm:spPr/>
      <dgm:t>
        <a:bodyPr/>
        <a:lstStyle/>
        <a:p>
          <a:r>
            <a:rPr lang="en-US" dirty="0" smtClean="0"/>
            <a:t>When?</a:t>
          </a:r>
          <a:endParaRPr lang="en-US" dirty="0"/>
        </a:p>
      </dgm:t>
    </dgm:pt>
    <dgm:pt modelId="{7BEF55C6-28AC-4244-8B34-79611F9CACE1}" type="parTrans" cxnId="{5400B1D2-1DE8-4745-A3D3-0C79AAB8D686}">
      <dgm:prSet/>
      <dgm:spPr/>
      <dgm:t>
        <a:bodyPr/>
        <a:lstStyle/>
        <a:p>
          <a:endParaRPr lang="en-US"/>
        </a:p>
      </dgm:t>
    </dgm:pt>
    <dgm:pt modelId="{C46BF4FF-B7EE-4651-93DF-EE4A3DFADE87}" type="sibTrans" cxnId="{5400B1D2-1DE8-4745-A3D3-0C79AAB8D686}">
      <dgm:prSet/>
      <dgm:spPr/>
      <dgm:t>
        <a:bodyPr/>
        <a:lstStyle/>
        <a:p>
          <a:endParaRPr lang="en-US"/>
        </a:p>
      </dgm:t>
    </dgm:pt>
    <dgm:pt modelId="{B35E2D13-D78F-422C-8B01-DE0DF64BD1BD}">
      <dgm:prSet phldrT="[Text]"/>
      <dgm:spPr/>
      <dgm:t>
        <a:bodyPr/>
        <a:lstStyle/>
        <a:p>
          <a:r>
            <a:rPr lang="en-US" dirty="0" smtClean="0"/>
            <a:t>Where?</a:t>
          </a:r>
          <a:endParaRPr lang="en-US" dirty="0"/>
        </a:p>
      </dgm:t>
    </dgm:pt>
    <dgm:pt modelId="{77C9D7AA-B1E6-40BA-84A8-062966D49A61}" type="parTrans" cxnId="{C81CB3E8-A6CE-4A2C-80A3-97FCB9B0721E}">
      <dgm:prSet/>
      <dgm:spPr/>
      <dgm:t>
        <a:bodyPr/>
        <a:lstStyle/>
        <a:p>
          <a:endParaRPr lang="en-US"/>
        </a:p>
      </dgm:t>
    </dgm:pt>
    <dgm:pt modelId="{B312A190-97C4-47B0-BAB9-5BC63188E6C8}" type="sibTrans" cxnId="{C81CB3E8-A6CE-4A2C-80A3-97FCB9B0721E}">
      <dgm:prSet/>
      <dgm:spPr/>
      <dgm:t>
        <a:bodyPr/>
        <a:lstStyle/>
        <a:p>
          <a:endParaRPr lang="en-US"/>
        </a:p>
      </dgm:t>
    </dgm:pt>
    <dgm:pt modelId="{AF1219EC-21A3-4737-A5C7-117B6F1429A4}">
      <dgm:prSet phldrT="[Text]"/>
      <dgm:spPr/>
      <dgm:t>
        <a:bodyPr/>
        <a:lstStyle/>
        <a:p>
          <a:r>
            <a:rPr lang="en-US" dirty="0" smtClean="0"/>
            <a:t>Why?</a:t>
          </a:r>
          <a:endParaRPr lang="en-US" dirty="0"/>
        </a:p>
      </dgm:t>
    </dgm:pt>
    <dgm:pt modelId="{0876668B-B430-46A9-85EA-429996323D56}" type="parTrans" cxnId="{45183195-6E21-4DED-A4E4-3FBE52AFE982}">
      <dgm:prSet/>
      <dgm:spPr/>
      <dgm:t>
        <a:bodyPr/>
        <a:lstStyle/>
        <a:p>
          <a:endParaRPr lang="en-US"/>
        </a:p>
      </dgm:t>
    </dgm:pt>
    <dgm:pt modelId="{9A7D9A04-9033-4825-A813-87E003828F3A}" type="sibTrans" cxnId="{45183195-6E21-4DED-A4E4-3FBE52AFE982}">
      <dgm:prSet/>
      <dgm:spPr/>
      <dgm:t>
        <a:bodyPr/>
        <a:lstStyle/>
        <a:p>
          <a:endParaRPr lang="en-US"/>
        </a:p>
      </dgm:t>
    </dgm:pt>
    <dgm:pt modelId="{D31A400C-B843-46F2-B698-F27A73448F49}">
      <dgm:prSet phldrT="[Text]"/>
      <dgm:spPr/>
      <dgm:t>
        <a:bodyPr/>
        <a:lstStyle/>
        <a:p>
          <a:r>
            <a:rPr lang="en-US" dirty="0" smtClean="0"/>
            <a:t>By whom?</a:t>
          </a:r>
          <a:endParaRPr lang="en-US" dirty="0"/>
        </a:p>
      </dgm:t>
    </dgm:pt>
    <dgm:pt modelId="{A59DFF65-ABF3-4C6D-8F7C-7E6DBD586E14}" type="parTrans" cxnId="{EAC1D5E4-2B8D-429E-ABB8-0DFE63527173}">
      <dgm:prSet/>
      <dgm:spPr/>
      <dgm:t>
        <a:bodyPr/>
        <a:lstStyle/>
        <a:p>
          <a:endParaRPr lang="en-US"/>
        </a:p>
      </dgm:t>
    </dgm:pt>
    <dgm:pt modelId="{E1A9F81B-65FE-4941-B176-2C2CDBFE8E10}" type="sibTrans" cxnId="{EAC1D5E4-2B8D-429E-ABB8-0DFE63527173}">
      <dgm:prSet/>
      <dgm:spPr/>
      <dgm:t>
        <a:bodyPr/>
        <a:lstStyle/>
        <a:p>
          <a:endParaRPr lang="en-US"/>
        </a:p>
      </dgm:t>
    </dgm:pt>
    <dgm:pt modelId="{F29C1499-C4C8-4F8A-B80F-65330177895E}">
      <dgm:prSet phldrT="[Text]"/>
      <dgm:spPr/>
      <dgm:t>
        <a:bodyPr/>
        <a:lstStyle/>
        <a:p>
          <a:r>
            <a:rPr lang="en-US" dirty="0" smtClean="0"/>
            <a:t>For what purpose?</a:t>
          </a:r>
          <a:endParaRPr lang="en-US" dirty="0"/>
        </a:p>
      </dgm:t>
    </dgm:pt>
    <dgm:pt modelId="{C9DD313A-BFD0-43F0-9AA0-642CD892C971}" type="parTrans" cxnId="{991D8BBC-4AE0-4809-BF72-E89B8CF186DB}">
      <dgm:prSet/>
      <dgm:spPr/>
      <dgm:t>
        <a:bodyPr/>
        <a:lstStyle/>
        <a:p>
          <a:endParaRPr lang="en-US"/>
        </a:p>
      </dgm:t>
    </dgm:pt>
    <dgm:pt modelId="{0D477112-2B2D-45CF-AA04-D30588160CBE}" type="sibTrans" cxnId="{991D8BBC-4AE0-4809-BF72-E89B8CF186DB}">
      <dgm:prSet/>
      <dgm:spPr/>
      <dgm:t>
        <a:bodyPr/>
        <a:lstStyle/>
        <a:p>
          <a:endParaRPr lang="en-US"/>
        </a:p>
      </dgm:t>
    </dgm:pt>
    <dgm:pt modelId="{629A182C-58A1-421C-82A8-92962A424EBA}">
      <dgm:prSet phldrT="[Text]"/>
      <dgm:spPr/>
      <dgm:t>
        <a:bodyPr/>
        <a:lstStyle/>
        <a:p>
          <a:r>
            <a:rPr lang="en-US" dirty="0" smtClean="0"/>
            <a:t>Cultural/historical context</a:t>
          </a:r>
          <a:endParaRPr lang="en-US" dirty="0"/>
        </a:p>
      </dgm:t>
    </dgm:pt>
    <dgm:pt modelId="{04E17453-087E-416D-94AD-038116AC48C3}" type="parTrans" cxnId="{DC0941DE-07A5-4026-A3ED-61D87D122A48}">
      <dgm:prSet/>
      <dgm:spPr/>
    </dgm:pt>
    <dgm:pt modelId="{16CDCDAE-66AC-4240-89A5-740FA0CF5417}" type="sibTrans" cxnId="{DC0941DE-07A5-4026-A3ED-61D87D122A48}">
      <dgm:prSet/>
      <dgm:spPr/>
    </dgm:pt>
    <dgm:pt modelId="{45864BC7-77D8-46BF-8A62-9BD45394DB9B}" type="pres">
      <dgm:prSet presAssocID="{A552EA22-31B9-4A6F-AE4A-84A16DAA59BC}" presName="diagram" presStyleCnt="0">
        <dgm:presLayoutVars>
          <dgm:dir/>
          <dgm:resizeHandles val="exact"/>
        </dgm:presLayoutVars>
      </dgm:prSet>
      <dgm:spPr/>
      <dgm:t>
        <a:bodyPr/>
        <a:lstStyle/>
        <a:p>
          <a:endParaRPr lang="en-US"/>
        </a:p>
      </dgm:t>
    </dgm:pt>
    <dgm:pt modelId="{C9AFAE9D-A05F-46C5-8BF4-4F114B8F5E3F}" type="pres">
      <dgm:prSet presAssocID="{6ADB3AF6-E65D-43F8-8C33-70642619878B}" presName="node" presStyleLbl="node1" presStyleIdx="0" presStyleCnt="6">
        <dgm:presLayoutVars>
          <dgm:bulletEnabled val="1"/>
        </dgm:presLayoutVars>
      </dgm:prSet>
      <dgm:spPr/>
      <dgm:t>
        <a:bodyPr/>
        <a:lstStyle/>
        <a:p>
          <a:endParaRPr lang="en-US"/>
        </a:p>
      </dgm:t>
    </dgm:pt>
    <dgm:pt modelId="{0C1357EE-E138-4C9D-A7A8-9F4B45AFFD22}" type="pres">
      <dgm:prSet presAssocID="{C46BF4FF-B7EE-4651-93DF-EE4A3DFADE87}" presName="sibTrans" presStyleCnt="0"/>
      <dgm:spPr/>
      <dgm:t>
        <a:bodyPr/>
        <a:lstStyle/>
        <a:p>
          <a:endParaRPr lang="de-DE"/>
        </a:p>
      </dgm:t>
    </dgm:pt>
    <dgm:pt modelId="{83F1B8E6-BB5A-4C3D-B828-ED3A4C3845FE}" type="pres">
      <dgm:prSet presAssocID="{B35E2D13-D78F-422C-8B01-DE0DF64BD1BD}" presName="node" presStyleLbl="node1" presStyleIdx="1" presStyleCnt="6">
        <dgm:presLayoutVars>
          <dgm:bulletEnabled val="1"/>
        </dgm:presLayoutVars>
      </dgm:prSet>
      <dgm:spPr/>
      <dgm:t>
        <a:bodyPr/>
        <a:lstStyle/>
        <a:p>
          <a:endParaRPr lang="en-US"/>
        </a:p>
      </dgm:t>
    </dgm:pt>
    <dgm:pt modelId="{3D2D22CA-662F-4758-8A21-35B9F8425FD2}" type="pres">
      <dgm:prSet presAssocID="{B312A190-97C4-47B0-BAB9-5BC63188E6C8}" presName="sibTrans" presStyleCnt="0"/>
      <dgm:spPr/>
      <dgm:t>
        <a:bodyPr/>
        <a:lstStyle/>
        <a:p>
          <a:endParaRPr lang="de-DE"/>
        </a:p>
      </dgm:t>
    </dgm:pt>
    <dgm:pt modelId="{AC6027CA-E98A-442E-85A4-8044CAB41E08}" type="pres">
      <dgm:prSet presAssocID="{AF1219EC-21A3-4737-A5C7-117B6F1429A4}" presName="node" presStyleLbl="node1" presStyleIdx="2" presStyleCnt="6">
        <dgm:presLayoutVars>
          <dgm:bulletEnabled val="1"/>
        </dgm:presLayoutVars>
      </dgm:prSet>
      <dgm:spPr/>
      <dgm:t>
        <a:bodyPr/>
        <a:lstStyle/>
        <a:p>
          <a:endParaRPr lang="en-US"/>
        </a:p>
      </dgm:t>
    </dgm:pt>
    <dgm:pt modelId="{9482EC36-2886-44AD-9816-E8724E9CBDA7}" type="pres">
      <dgm:prSet presAssocID="{9A7D9A04-9033-4825-A813-87E003828F3A}" presName="sibTrans" presStyleCnt="0"/>
      <dgm:spPr/>
      <dgm:t>
        <a:bodyPr/>
        <a:lstStyle/>
        <a:p>
          <a:endParaRPr lang="de-DE"/>
        </a:p>
      </dgm:t>
    </dgm:pt>
    <dgm:pt modelId="{84D35E8C-06EF-4C47-870C-26143D451095}" type="pres">
      <dgm:prSet presAssocID="{D31A400C-B843-46F2-B698-F27A73448F49}" presName="node" presStyleLbl="node1" presStyleIdx="3" presStyleCnt="6">
        <dgm:presLayoutVars>
          <dgm:bulletEnabled val="1"/>
        </dgm:presLayoutVars>
      </dgm:prSet>
      <dgm:spPr/>
      <dgm:t>
        <a:bodyPr/>
        <a:lstStyle/>
        <a:p>
          <a:endParaRPr lang="en-US"/>
        </a:p>
      </dgm:t>
    </dgm:pt>
    <dgm:pt modelId="{C8F811A8-12E4-47A8-9039-C661E76E1412}" type="pres">
      <dgm:prSet presAssocID="{E1A9F81B-65FE-4941-B176-2C2CDBFE8E10}" presName="sibTrans" presStyleCnt="0"/>
      <dgm:spPr/>
      <dgm:t>
        <a:bodyPr/>
        <a:lstStyle/>
        <a:p>
          <a:endParaRPr lang="de-DE"/>
        </a:p>
      </dgm:t>
    </dgm:pt>
    <dgm:pt modelId="{AD0B665D-8FE9-4116-A94C-2A3183516278}" type="pres">
      <dgm:prSet presAssocID="{F29C1499-C4C8-4F8A-B80F-65330177895E}" presName="node" presStyleLbl="node1" presStyleIdx="4" presStyleCnt="6">
        <dgm:presLayoutVars>
          <dgm:bulletEnabled val="1"/>
        </dgm:presLayoutVars>
      </dgm:prSet>
      <dgm:spPr/>
      <dgm:t>
        <a:bodyPr/>
        <a:lstStyle/>
        <a:p>
          <a:endParaRPr lang="en-US"/>
        </a:p>
      </dgm:t>
    </dgm:pt>
    <dgm:pt modelId="{A123BDC7-DE1C-4207-AFEB-4EA85323BD67}" type="pres">
      <dgm:prSet presAssocID="{0D477112-2B2D-45CF-AA04-D30588160CBE}" presName="sibTrans" presStyleCnt="0"/>
      <dgm:spPr/>
      <dgm:t>
        <a:bodyPr/>
        <a:lstStyle/>
        <a:p>
          <a:endParaRPr lang="de-DE"/>
        </a:p>
      </dgm:t>
    </dgm:pt>
    <dgm:pt modelId="{C8EC5A0A-43BE-4538-9FE6-0750B4F9CA1F}" type="pres">
      <dgm:prSet presAssocID="{629A182C-58A1-421C-82A8-92962A424EBA}" presName="node" presStyleLbl="node1" presStyleIdx="5" presStyleCnt="6">
        <dgm:presLayoutVars>
          <dgm:bulletEnabled val="1"/>
        </dgm:presLayoutVars>
      </dgm:prSet>
      <dgm:spPr/>
      <dgm:t>
        <a:bodyPr/>
        <a:lstStyle/>
        <a:p>
          <a:endParaRPr lang="en-US"/>
        </a:p>
      </dgm:t>
    </dgm:pt>
  </dgm:ptLst>
  <dgm:cxnLst>
    <dgm:cxn modelId="{EF0C180E-D3FA-4DAF-B8BE-E6BE0BD0F520}" type="presOf" srcId="{AF1219EC-21A3-4737-A5C7-117B6F1429A4}" destId="{AC6027CA-E98A-442E-85A4-8044CAB41E08}" srcOrd="0" destOrd="0" presId="urn:microsoft.com/office/officeart/2005/8/layout/default"/>
    <dgm:cxn modelId="{C81CB3E8-A6CE-4A2C-80A3-97FCB9B0721E}" srcId="{A552EA22-31B9-4A6F-AE4A-84A16DAA59BC}" destId="{B35E2D13-D78F-422C-8B01-DE0DF64BD1BD}" srcOrd="1" destOrd="0" parTransId="{77C9D7AA-B1E6-40BA-84A8-062966D49A61}" sibTransId="{B312A190-97C4-47B0-BAB9-5BC63188E6C8}"/>
    <dgm:cxn modelId="{3F2F0155-7DBE-4E2C-AF95-AEDF9B7A0245}" type="presOf" srcId="{B35E2D13-D78F-422C-8B01-DE0DF64BD1BD}" destId="{83F1B8E6-BB5A-4C3D-B828-ED3A4C3845FE}" srcOrd="0" destOrd="0" presId="urn:microsoft.com/office/officeart/2005/8/layout/default"/>
    <dgm:cxn modelId="{45183195-6E21-4DED-A4E4-3FBE52AFE982}" srcId="{A552EA22-31B9-4A6F-AE4A-84A16DAA59BC}" destId="{AF1219EC-21A3-4737-A5C7-117B6F1429A4}" srcOrd="2" destOrd="0" parTransId="{0876668B-B430-46A9-85EA-429996323D56}" sibTransId="{9A7D9A04-9033-4825-A813-87E003828F3A}"/>
    <dgm:cxn modelId="{991D8BBC-4AE0-4809-BF72-E89B8CF186DB}" srcId="{A552EA22-31B9-4A6F-AE4A-84A16DAA59BC}" destId="{F29C1499-C4C8-4F8A-B80F-65330177895E}" srcOrd="4" destOrd="0" parTransId="{C9DD313A-BFD0-43F0-9AA0-642CD892C971}" sibTransId="{0D477112-2B2D-45CF-AA04-D30588160CBE}"/>
    <dgm:cxn modelId="{CD94E587-9A40-403B-8217-57569DCC9D42}" type="presOf" srcId="{629A182C-58A1-421C-82A8-92962A424EBA}" destId="{C8EC5A0A-43BE-4538-9FE6-0750B4F9CA1F}" srcOrd="0" destOrd="0" presId="urn:microsoft.com/office/officeart/2005/8/layout/default"/>
    <dgm:cxn modelId="{003CBC94-EBCA-428A-ACB0-60192A23987E}" type="presOf" srcId="{A552EA22-31B9-4A6F-AE4A-84A16DAA59BC}" destId="{45864BC7-77D8-46BF-8A62-9BD45394DB9B}" srcOrd="0" destOrd="0" presId="urn:microsoft.com/office/officeart/2005/8/layout/default"/>
    <dgm:cxn modelId="{8FF33515-ABC2-4B87-A409-A1C21B987C89}" type="presOf" srcId="{6ADB3AF6-E65D-43F8-8C33-70642619878B}" destId="{C9AFAE9D-A05F-46C5-8BF4-4F114B8F5E3F}" srcOrd="0" destOrd="0" presId="urn:microsoft.com/office/officeart/2005/8/layout/default"/>
    <dgm:cxn modelId="{932493A0-CDC6-49F4-98FE-D171B920584D}" type="presOf" srcId="{F29C1499-C4C8-4F8A-B80F-65330177895E}" destId="{AD0B665D-8FE9-4116-A94C-2A3183516278}" srcOrd="0" destOrd="0" presId="urn:microsoft.com/office/officeart/2005/8/layout/default"/>
    <dgm:cxn modelId="{5400B1D2-1DE8-4745-A3D3-0C79AAB8D686}" srcId="{A552EA22-31B9-4A6F-AE4A-84A16DAA59BC}" destId="{6ADB3AF6-E65D-43F8-8C33-70642619878B}" srcOrd="0" destOrd="0" parTransId="{7BEF55C6-28AC-4244-8B34-79611F9CACE1}" sibTransId="{C46BF4FF-B7EE-4651-93DF-EE4A3DFADE87}"/>
    <dgm:cxn modelId="{DC0941DE-07A5-4026-A3ED-61D87D122A48}" srcId="{A552EA22-31B9-4A6F-AE4A-84A16DAA59BC}" destId="{629A182C-58A1-421C-82A8-92962A424EBA}" srcOrd="5" destOrd="0" parTransId="{04E17453-087E-416D-94AD-038116AC48C3}" sibTransId="{16CDCDAE-66AC-4240-89A5-740FA0CF5417}"/>
    <dgm:cxn modelId="{690AEE10-86C8-4117-BD6D-5E10478F8268}" type="presOf" srcId="{D31A400C-B843-46F2-B698-F27A73448F49}" destId="{84D35E8C-06EF-4C47-870C-26143D451095}" srcOrd="0" destOrd="0" presId="urn:microsoft.com/office/officeart/2005/8/layout/default"/>
    <dgm:cxn modelId="{EAC1D5E4-2B8D-429E-ABB8-0DFE63527173}" srcId="{A552EA22-31B9-4A6F-AE4A-84A16DAA59BC}" destId="{D31A400C-B843-46F2-B698-F27A73448F49}" srcOrd="3" destOrd="0" parTransId="{A59DFF65-ABF3-4C6D-8F7C-7E6DBD586E14}" sibTransId="{E1A9F81B-65FE-4941-B176-2C2CDBFE8E10}"/>
    <dgm:cxn modelId="{15253416-FF7A-4D24-BFDA-E7E54A3A4F7D}" type="presParOf" srcId="{45864BC7-77D8-46BF-8A62-9BD45394DB9B}" destId="{C9AFAE9D-A05F-46C5-8BF4-4F114B8F5E3F}" srcOrd="0" destOrd="0" presId="urn:microsoft.com/office/officeart/2005/8/layout/default"/>
    <dgm:cxn modelId="{2B152C09-A28F-4E56-AF9A-C8871B9050FA}" type="presParOf" srcId="{45864BC7-77D8-46BF-8A62-9BD45394DB9B}" destId="{0C1357EE-E138-4C9D-A7A8-9F4B45AFFD22}" srcOrd="1" destOrd="0" presId="urn:microsoft.com/office/officeart/2005/8/layout/default"/>
    <dgm:cxn modelId="{1EC28B1E-7A70-4FF5-8C06-8AA9F3330418}" type="presParOf" srcId="{45864BC7-77D8-46BF-8A62-9BD45394DB9B}" destId="{83F1B8E6-BB5A-4C3D-B828-ED3A4C3845FE}" srcOrd="2" destOrd="0" presId="urn:microsoft.com/office/officeart/2005/8/layout/default"/>
    <dgm:cxn modelId="{21E7575C-C334-42B4-8166-EE09769F080B}" type="presParOf" srcId="{45864BC7-77D8-46BF-8A62-9BD45394DB9B}" destId="{3D2D22CA-662F-4758-8A21-35B9F8425FD2}" srcOrd="3" destOrd="0" presId="urn:microsoft.com/office/officeart/2005/8/layout/default"/>
    <dgm:cxn modelId="{19C2B7F9-C46E-477F-854A-61E69B74A399}" type="presParOf" srcId="{45864BC7-77D8-46BF-8A62-9BD45394DB9B}" destId="{AC6027CA-E98A-442E-85A4-8044CAB41E08}" srcOrd="4" destOrd="0" presId="urn:microsoft.com/office/officeart/2005/8/layout/default"/>
    <dgm:cxn modelId="{341B9086-A88A-4950-8E6F-6ECE64B15001}" type="presParOf" srcId="{45864BC7-77D8-46BF-8A62-9BD45394DB9B}" destId="{9482EC36-2886-44AD-9816-E8724E9CBDA7}" srcOrd="5" destOrd="0" presId="urn:microsoft.com/office/officeart/2005/8/layout/default"/>
    <dgm:cxn modelId="{35D31833-EF37-4DB7-A3B4-FE4BA0271B0C}" type="presParOf" srcId="{45864BC7-77D8-46BF-8A62-9BD45394DB9B}" destId="{84D35E8C-06EF-4C47-870C-26143D451095}" srcOrd="6" destOrd="0" presId="urn:microsoft.com/office/officeart/2005/8/layout/default"/>
    <dgm:cxn modelId="{C343F9A0-A49D-43E8-813F-4F4184771B0C}" type="presParOf" srcId="{45864BC7-77D8-46BF-8A62-9BD45394DB9B}" destId="{C8F811A8-12E4-47A8-9039-C661E76E1412}" srcOrd="7" destOrd="0" presId="urn:microsoft.com/office/officeart/2005/8/layout/default"/>
    <dgm:cxn modelId="{61A1D3FA-876F-4FCC-A67A-EB8B37107BF1}" type="presParOf" srcId="{45864BC7-77D8-46BF-8A62-9BD45394DB9B}" destId="{AD0B665D-8FE9-4116-A94C-2A3183516278}" srcOrd="8" destOrd="0" presId="urn:microsoft.com/office/officeart/2005/8/layout/default"/>
    <dgm:cxn modelId="{78BB194C-4426-4D22-8ADF-0105EFC06376}" type="presParOf" srcId="{45864BC7-77D8-46BF-8A62-9BD45394DB9B}" destId="{A123BDC7-DE1C-4207-AFEB-4EA85323BD67}" srcOrd="9" destOrd="0" presId="urn:microsoft.com/office/officeart/2005/8/layout/default"/>
    <dgm:cxn modelId="{E5DA8027-B8DA-4A75-9EF1-B97D92AFEF30}" type="presParOf" srcId="{45864BC7-77D8-46BF-8A62-9BD45394DB9B}" destId="{C8EC5A0A-43BE-4538-9FE6-0750B4F9CA1F}" srcOrd="10"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003F958-7AC5-406C-A621-DDA197C255B7}" type="doc">
      <dgm:prSet loTypeId="urn:microsoft.com/office/officeart/2005/8/layout/cycle7" loCatId="cycle" qsTypeId="urn:microsoft.com/office/officeart/2005/8/quickstyle/simple3" qsCatId="simple" csTypeId="urn:microsoft.com/office/officeart/2005/8/colors/accent1_2" csCatId="accent1" phldr="1"/>
      <dgm:spPr/>
      <dgm:t>
        <a:bodyPr/>
        <a:lstStyle/>
        <a:p>
          <a:endParaRPr lang="de-DE"/>
        </a:p>
      </dgm:t>
    </dgm:pt>
    <dgm:pt modelId="{FED6F63C-9A8F-4B13-9E27-DBEBF2CA2EF9}">
      <dgm:prSet phldrT="[Text]"/>
      <dgm:spPr/>
      <dgm:t>
        <a:bodyPr/>
        <a:lstStyle/>
        <a:p>
          <a:r>
            <a:rPr lang="de-DE" dirty="0" smtClean="0"/>
            <a:t>Textsortenkenntnis/</a:t>
          </a:r>
          <a:br>
            <a:rPr lang="de-DE" dirty="0" smtClean="0"/>
          </a:br>
          <a:r>
            <a:rPr lang="de-DE" dirty="0" smtClean="0"/>
            <a:t>Struktur des Monologs/methodisches Wissen</a:t>
          </a:r>
          <a:endParaRPr lang="de-DE" dirty="0"/>
        </a:p>
      </dgm:t>
    </dgm:pt>
    <dgm:pt modelId="{C8B214DC-EE6E-4BDD-9FF4-14CDCB5082DF}" type="parTrans" cxnId="{70BE5323-4A43-463E-BDDA-0428C0C62807}">
      <dgm:prSet/>
      <dgm:spPr/>
      <dgm:t>
        <a:bodyPr/>
        <a:lstStyle/>
        <a:p>
          <a:endParaRPr lang="de-DE"/>
        </a:p>
      </dgm:t>
    </dgm:pt>
    <dgm:pt modelId="{5CC3AC7C-9236-48F8-B633-5A1D58FB7DC2}" type="sibTrans" cxnId="{70BE5323-4A43-463E-BDDA-0428C0C62807}">
      <dgm:prSet/>
      <dgm:spPr/>
      <dgm:t>
        <a:bodyPr/>
        <a:lstStyle/>
        <a:p>
          <a:endParaRPr lang="de-DE"/>
        </a:p>
      </dgm:t>
    </dgm:pt>
    <dgm:pt modelId="{D182AAFC-71C8-4052-A7CD-48A0A89CE341}">
      <dgm:prSet phldrT="[Text]"/>
      <dgm:spPr/>
      <dgm:t>
        <a:bodyPr/>
        <a:lstStyle/>
        <a:p>
          <a:r>
            <a:rPr lang="de-DE" dirty="0" smtClean="0"/>
            <a:t>Themenabhängiger Wortschatz</a:t>
          </a:r>
          <a:endParaRPr lang="de-DE" dirty="0"/>
        </a:p>
      </dgm:t>
    </dgm:pt>
    <dgm:pt modelId="{269BAF02-57B9-4157-ACB5-6E99E8F36F43}" type="parTrans" cxnId="{2DF0BFBE-C2B8-4251-A911-097FADFE3982}">
      <dgm:prSet/>
      <dgm:spPr/>
      <dgm:t>
        <a:bodyPr/>
        <a:lstStyle/>
        <a:p>
          <a:endParaRPr lang="de-DE"/>
        </a:p>
      </dgm:t>
    </dgm:pt>
    <dgm:pt modelId="{2DCBB91C-DA2D-4F7C-81C0-AE24456D7BE4}" type="sibTrans" cxnId="{2DF0BFBE-C2B8-4251-A911-097FADFE3982}">
      <dgm:prSet/>
      <dgm:spPr/>
      <dgm:t>
        <a:bodyPr/>
        <a:lstStyle/>
        <a:p>
          <a:endParaRPr lang="de-DE"/>
        </a:p>
      </dgm:t>
    </dgm:pt>
    <dgm:pt modelId="{46A4EEDD-0FD8-4ED6-920A-06196B71A25B}">
      <dgm:prSet phldrT="[Text]"/>
      <dgm:spPr/>
      <dgm:t>
        <a:bodyPr/>
        <a:lstStyle/>
        <a:p>
          <a:r>
            <a:rPr lang="de-DE" dirty="0" smtClean="0"/>
            <a:t>Funktionaler Wortschatz</a:t>
          </a:r>
          <a:endParaRPr lang="de-DE" dirty="0"/>
        </a:p>
      </dgm:t>
    </dgm:pt>
    <dgm:pt modelId="{B0C247F0-4442-462C-B7C1-0AE90A3359E8}" type="parTrans" cxnId="{A0094F9C-832C-4C62-8FE2-BDBA384D3156}">
      <dgm:prSet/>
      <dgm:spPr/>
      <dgm:t>
        <a:bodyPr/>
        <a:lstStyle/>
        <a:p>
          <a:endParaRPr lang="de-DE"/>
        </a:p>
      </dgm:t>
    </dgm:pt>
    <dgm:pt modelId="{972D931F-D2B9-4A46-B2EC-1F9BDC0E3021}" type="sibTrans" cxnId="{A0094F9C-832C-4C62-8FE2-BDBA384D3156}">
      <dgm:prSet/>
      <dgm:spPr/>
      <dgm:t>
        <a:bodyPr/>
        <a:lstStyle/>
        <a:p>
          <a:endParaRPr lang="de-DE"/>
        </a:p>
      </dgm:t>
    </dgm:pt>
    <dgm:pt modelId="{C7F93059-C30E-40A4-ABDA-9EFFCAE81529}" type="pres">
      <dgm:prSet presAssocID="{4003F958-7AC5-406C-A621-DDA197C255B7}" presName="Name0" presStyleCnt="0">
        <dgm:presLayoutVars>
          <dgm:dir/>
          <dgm:resizeHandles val="exact"/>
        </dgm:presLayoutVars>
      </dgm:prSet>
      <dgm:spPr/>
      <dgm:t>
        <a:bodyPr/>
        <a:lstStyle/>
        <a:p>
          <a:endParaRPr lang="de-DE"/>
        </a:p>
      </dgm:t>
    </dgm:pt>
    <dgm:pt modelId="{49904349-5B8A-4DCD-BD2E-CE24828DB758}" type="pres">
      <dgm:prSet presAssocID="{FED6F63C-9A8F-4B13-9E27-DBEBF2CA2EF9}" presName="node" presStyleLbl="node1" presStyleIdx="0" presStyleCnt="3">
        <dgm:presLayoutVars>
          <dgm:bulletEnabled val="1"/>
        </dgm:presLayoutVars>
      </dgm:prSet>
      <dgm:spPr/>
      <dgm:t>
        <a:bodyPr/>
        <a:lstStyle/>
        <a:p>
          <a:endParaRPr lang="de-DE"/>
        </a:p>
      </dgm:t>
    </dgm:pt>
    <dgm:pt modelId="{0070CC2D-A656-41CA-A38D-59A8D6C21B1E}" type="pres">
      <dgm:prSet presAssocID="{5CC3AC7C-9236-48F8-B633-5A1D58FB7DC2}" presName="sibTrans" presStyleLbl="sibTrans2D1" presStyleIdx="0" presStyleCnt="3"/>
      <dgm:spPr/>
      <dgm:t>
        <a:bodyPr/>
        <a:lstStyle/>
        <a:p>
          <a:endParaRPr lang="de-DE"/>
        </a:p>
      </dgm:t>
    </dgm:pt>
    <dgm:pt modelId="{68A071A4-93EA-478F-8B45-732BFF243D26}" type="pres">
      <dgm:prSet presAssocID="{5CC3AC7C-9236-48F8-B633-5A1D58FB7DC2}" presName="connectorText" presStyleLbl="sibTrans2D1" presStyleIdx="0" presStyleCnt="3"/>
      <dgm:spPr/>
      <dgm:t>
        <a:bodyPr/>
        <a:lstStyle/>
        <a:p>
          <a:endParaRPr lang="de-DE"/>
        </a:p>
      </dgm:t>
    </dgm:pt>
    <dgm:pt modelId="{99431360-D741-40AE-8757-566A78E1DCC3}" type="pres">
      <dgm:prSet presAssocID="{D182AAFC-71C8-4052-A7CD-48A0A89CE341}" presName="node" presStyleLbl="node1" presStyleIdx="1" presStyleCnt="3">
        <dgm:presLayoutVars>
          <dgm:bulletEnabled val="1"/>
        </dgm:presLayoutVars>
      </dgm:prSet>
      <dgm:spPr/>
      <dgm:t>
        <a:bodyPr/>
        <a:lstStyle/>
        <a:p>
          <a:endParaRPr lang="de-DE"/>
        </a:p>
      </dgm:t>
    </dgm:pt>
    <dgm:pt modelId="{F69B0CBF-4F65-4CAE-94E7-AB550781BF4C}" type="pres">
      <dgm:prSet presAssocID="{2DCBB91C-DA2D-4F7C-81C0-AE24456D7BE4}" presName="sibTrans" presStyleLbl="sibTrans2D1" presStyleIdx="1" presStyleCnt="3"/>
      <dgm:spPr/>
      <dgm:t>
        <a:bodyPr/>
        <a:lstStyle/>
        <a:p>
          <a:endParaRPr lang="de-DE"/>
        </a:p>
      </dgm:t>
    </dgm:pt>
    <dgm:pt modelId="{787FFC05-0839-497D-88B0-206761E97880}" type="pres">
      <dgm:prSet presAssocID="{2DCBB91C-DA2D-4F7C-81C0-AE24456D7BE4}" presName="connectorText" presStyleLbl="sibTrans2D1" presStyleIdx="1" presStyleCnt="3"/>
      <dgm:spPr/>
      <dgm:t>
        <a:bodyPr/>
        <a:lstStyle/>
        <a:p>
          <a:endParaRPr lang="de-DE"/>
        </a:p>
      </dgm:t>
    </dgm:pt>
    <dgm:pt modelId="{A026FF13-0D9E-4B62-B706-FE8B7FD00D28}" type="pres">
      <dgm:prSet presAssocID="{46A4EEDD-0FD8-4ED6-920A-06196B71A25B}" presName="node" presStyleLbl="node1" presStyleIdx="2" presStyleCnt="3">
        <dgm:presLayoutVars>
          <dgm:bulletEnabled val="1"/>
        </dgm:presLayoutVars>
      </dgm:prSet>
      <dgm:spPr/>
      <dgm:t>
        <a:bodyPr/>
        <a:lstStyle/>
        <a:p>
          <a:endParaRPr lang="de-DE"/>
        </a:p>
      </dgm:t>
    </dgm:pt>
    <dgm:pt modelId="{ED437016-B149-4E61-B19D-348E2A2D94B0}" type="pres">
      <dgm:prSet presAssocID="{972D931F-D2B9-4A46-B2EC-1F9BDC0E3021}" presName="sibTrans" presStyleLbl="sibTrans2D1" presStyleIdx="2" presStyleCnt="3"/>
      <dgm:spPr/>
      <dgm:t>
        <a:bodyPr/>
        <a:lstStyle/>
        <a:p>
          <a:endParaRPr lang="de-DE"/>
        </a:p>
      </dgm:t>
    </dgm:pt>
    <dgm:pt modelId="{46CCFB89-A4C6-49D8-AE87-9587201BE105}" type="pres">
      <dgm:prSet presAssocID="{972D931F-D2B9-4A46-B2EC-1F9BDC0E3021}" presName="connectorText" presStyleLbl="sibTrans2D1" presStyleIdx="2" presStyleCnt="3"/>
      <dgm:spPr/>
      <dgm:t>
        <a:bodyPr/>
        <a:lstStyle/>
        <a:p>
          <a:endParaRPr lang="de-DE"/>
        </a:p>
      </dgm:t>
    </dgm:pt>
  </dgm:ptLst>
  <dgm:cxnLst>
    <dgm:cxn modelId="{70BE5323-4A43-463E-BDDA-0428C0C62807}" srcId="{4003F958-7AC5-406C-A621-DDA197C255B7}" destId="{FED6F63C-9A8F-4B13-9E27-DBEBF2CA2EF9}" srcOrd="0" destOrd="0" parTransId="{C8B214DC-EE6E-4BDD-9FF4-14CDCB5082DF}" sibTransId="{5CC3AC7C-9236-48F8-B633-5A1D58FB7DC2}"/>
    <dgm:cxn modelId="{25278BEF-E9D2-4E98-9FBD-1E5CD77BF5C0}" type="presOf" srcId="{2DCBB91C-DA2D-4F7C-81C0-AE24456D7BE4}" destId="{787FFC05-0839-497D-88B0-206761E97880}" srcOrd="1" destOrd="0" presId="urn:microsoft.com/office/officeart/2005/8/layout/cycle7"/>
    <dgm:cxn modelId="{1F790F51-12AE-4F42-952A-F127F39A7550}" type="presOf" srcId="{4003F958-7AC5-406C-A621-DDA197C255B7}" destId="{C7F93059-C30E-40A4-ABDA-9EFFCAE81529}" srcOrd="0" destOrd="0" presId="urn:microsoft.com/office/officeart/2005/8/layout/cycle7"/>
    <dgm:cxn modelId="{FCF7424A-09A5-4256-A0A8-34FDC4DD013F}" type="presOf" srcId="{46A4EEDD-0FD8-4ED6-920A-06196B71A25B}" destId="{A026FF13-0D9E-4B62-B706-FE8B7FD00D28}" srcOrd="0" destOrd="0" presId="urn:microsoft.com/office/officeart/2005/8/layout/cycle7"/>
    <dgm:cxn modelId="{C92181E0-7AE5-48C8-AD1D-EAB0F5CB34AA}" type="presOf" srcId="{FED6F63C-9A8F-4B13-9E27-DBEBF2CA2EF9}" destId="{49904349-5B8A-4DCD-BD2E-CE24828DB758}" srcOrd="0" destOrd="0" presId="urn:microsoft.com/office/officeart/2005/8/layout/cycle7"/>
    <dgm:cxn modelId="{A0094F9C-832C-4C62-8FE2-BDBA384D3156}" srcId="{4003F958-7AC5-406C-A621-DDA197C255B7}" destId="{46A4EEDD-0FD8-4ED6-920A-06196B71A25B}" srcOrd="2" destOrd="0" parTransId="{B0C247F0-4442-462C-B7C1-0AE90A3359E8}" sibTransId="{972D931F-D2B9-4A46-B2EC-1F9BDC0E3021}"/>
    <dgm:cxn modelId="{360C4875-7F02-416E-9055-AA37A699FF0B}" type="presOf" srcId="{D182AAFC-71C8-4052-A7CD-48A0A89CE341}" destId="{99431360-D741-40AE-8757-566A78E1DCC3}" srcOrd="0" destOrd="0" presId="urn:microsoft.com/office/officeart/2005/8/layout/cycle7"/>
    <dgm:cxn modelId="{159B499C-A85F-47EF-BB31-C2CAD6C31028}" type="presOf" srcId="{2DCBB91C-DA2D-4F7C-81C0-AE24456D7BE4}" destId="{F69B0CBF-4F65-4CAE-94E7-AB550781BF4C}" srcOrd="0" destOrd="0" presId="urn:microsoft.com/office/officeart/2005/8/layout/cycle7"/>
    <dgm:cxn modelId="{17176E3A-197F-4897-AD36-4F4228A65884}" type="presOf" srcId="{972D931F-D2B9-4A46-B2EC-1F9BDC0E3021}" destId="{ED437016-B149-4E61-B19D-348E2A2D94B0}" srcOrd="0" destOrd="0" presId="urn:microsoft.com/office/officeart/2005/8/layout/cycle7"/>
    <dgm:cxn modelId="{2DF0BFBE-C2B8-4251-A911-097FADFE3982}" srcId="{4003F958-7AC5-406C-A621-DDA197C255B7}" destId="{D182AAFC-71C8-4052-A7CD-48A0A89CE341}" srcOrd="1" destOrd="0" parTransId="{269BAF02-57B9-4157-ACB5-6E99E8F36F43}" sibTransId="{2DCBB91C-DA2D-4F7C-81C0-AE24456D7BE4}"/>
    <dgm:cxn modelId="{3EB7D1A8-4DD7-4C8F-A453-6AB3A573EC45}" type="presOf" srcId="{5CC3AC7C-9236-48F8-B633-5A1D58FB7DC2}" destId="{0070CC2D-A656-41CA-A38D-59A8D6C21B1E}" srcOrd="0" destOrd="0" presId="urn:microsoft.com/office/officeart/2005/8/layout/cycle7"/>
    <dgm:cxn modelId="{ABC77CBC-25F0-4BD6-9D16-DD2B008C71DA}" type="presOf" srcId="{5CC3AC7C-9236-48F8-B633-5A1D58FB7DC2}" destId="{68A071A4-93EA-478F-8B45-732BFF243D26}" srcOrd="1" destOrd="0" presId="urn:microsoft.com/office/officeart/2005/8/layout/cycle7"/>
    <dgm:cxn modelId="{2CC229D0-B572-4134-A43D-C3507D261923}" type="presOf" srcId="{972D931F-D2B9-4A46-B2EC-1F9BDC0E3021}" destId="{46CCFB89-A4C6-49D8-AE87-9587201BE105}" srcOrd="1" destOrd="0" presId="urn:microsoft.com/office/officeart/2005/8/layout/cycle7"/>
    <dgm:cxn modelId="{86C8B71F-75C9-4B90-9D55-6F5C7A03D63F}" type="presParOf" srcId="{C7F93059-C30E-40A4-ABDA-9EFFCAE81529}" destId="{49904349-5B8A-4DCD-BD2E-CE24828DB758}" srcOrd="0" destOrd="0" presId="urn:microsoft.com/office/officeart/2005/8/layout/cycle7"/>
    <dgm:cxn modelId="{5DCBDAD4-D545-4754-8BCA-3FCCBDA8F424}" type="presParOf" srcId="{C7F93059-C30E-40A4-ABDA-9EFFCAE81529}" destId="{0070CC2D-A656-41CA-A38D-59A8D6C21B1E}" srcOrd="1" destOrd="0" presId="urn:microsoft.com/office/officeart/2005/8/layout/cycle7"/>
    <dgm:cxn modelId="{F6BF6EF5-88C4-4DA5-B9D6-7B4C2B2ECEE7}" type="presParOf" srcId="{0070CC2D-A656-41CA-A38D-59A8D6C21B1E}" destId="{68A071A4-93EA-478F-8B45-732BFF243D26}" srcOrd="0" destOrd="0" presId="urn:microsoft.com/office/officeart/2005/8/layout/cycle7"/>
    <dgm:cxn modelId="{9DB6D5F9-9B3C-4016-AC3B-384760BD0A01}" type="presParOf" srcId="{C7F93059-C30E-40A4-ABDA-9EFFCAE81529}" destId="{99431360-D741-40AE-8757-566A78E1DCC3}" srcOrd="2" destOrd="0" presId="urn:microsoft.com/office/officeart/2005/8/layout/cycle7"/>
    <dgm:cxn modelId="{565F2CA2-E622-4E42-BDA9-A017EED9CF4A}" type="presParOf" srcId="{C7F93059-C30E-40A4-ABDA-9EFFCAE81529}" destId="{F69B0CBF-4F65-4CAE-94E7-AB550781BF4C}" srcOrd="3" destOrd="0" presId="urn:microsoft.com/office/officeart/2005/8/layout/cycle7"/>
    <dgm:cxn modelId="{341285A7-3FC2-4F03-9EC5-5AADB498913E}" type="presParOf" srcId="{F69B0CBF-4F65-4CAE-94E7-AB550781BF4C}" destId="{787FFC05-0839-497D-88B0-206761E97880}" srcOrd="0" destOrd="0" presId="urn:microsoft.com/office/officeart/2005/8/layout/cycle7"/>
    <dgm:cxn modelId="{87B83ECF-FE02-4C5C-9C7E-08609B1897C5}" type="presParOf" srcId="{C7F93059-C30E-40A4-ABDA-9EFFCAE81529}" destId="{A026FF13-0D9E-4B62-B706-FE8B7FD00D28}" srcOrd="4" destOrd="0" presId="urn:microsoft.com/office/officeart/2005/8/layout/cycle7"/>
    <dgm:cxn modelId="{52BFF09C-8B9B-42E4-8D3D-0B58DBD32C99}" type="presParOf" srcId="{C7F93059-C30E-40A4-ABDA-9EFFCAE81529}" destId="{ED437016-B149-4E61-B19D-348E2A2D94B0}" srcOrd="5" destOrd="0" presId="urn:microsoft.com/office/officeart/2005/8/layout/cycle7"/>
    <dgm:cxn modelId="{B5B71057-212C-49D5-86BE-8C21725A5AAB}" type="presParOf" srcId="{ED437016-B149-4E61-B19D-348E2A2D94B0}" destId="{46CCFB89-A4C6-49D8-AE87-9587201BE105}" srcOrd="0" destOrd="0" presId="urn:microsoft.com/office/officeart/2005/8/layout/cycle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21E77B-8CB5-40EF-BC0E-00DB26F3FA90}" type="doc">
      <dgm:prSet loTypeId="urn:microsoft.com/office/officeart/2005/8/layout/hProcess9" loCatId="process" qsTypeId="urn:microsoft.com/office/officeart/2005/8/quickstyle/simple3" qsCatId="simple" csTypeId="urn:microsoft.com/office/officeart/2005/8/colors/accent1_2" csCatId="accent1" phldr="1"/>
      <dgm:spPr/>
    </dgm:pt>
    <dgm:pt modelId="{5E11A781-0B81-489C-8F5E-CE41CB1B11F9}">
      <dgm:prSet phldrT="[Text]" custT="1"/>
      <dgm:spPr/>
      <dgm:t>
        <a:bodyPr/>
        <a:lstStyle/>
        <a:p>
          <a:r>
            <a:rPr lang="de-DE" sz="2000" dirty="0" smtClean="0"/>
            <a:t>1</a:t>
          </a:r>
        </a:p>
        <a:p>
          <a:r>
            <a:rPr lang="de-DE" sz="2000" dirty="0" smtClean="0"/>
            <a:t> A </a:t>
          </a:r>
          <a:r>
            <a:rPr lang="de-DE" sz="2000" dirty="0" err="1" smtClean="0"/>
            <a:t>first</a:t>
          </a:r>
          <a:r>
            <a:rPr lang="de-DE" sz="2000" dirty="0" smtClean="0"/>
            <a:t> </a:t>
          </a:r>
          <a:r>
            <a:rPr lang="de-DE" sz="2000" dirty="0" err="1" smtClean="0"/>
            <a:t>speaking</a:t>
          </a:r>
          <a:r>
            <a:rPr lang="de-DE" sz="2000" dirty="0" smtClean="0"/>
            <a:t> </a:t>
          </a:r>
          <a:r>
            <a:rPr lang="de-DE" sz="2000" dirty="0" err="1" smtClean="0"/>
            <a:t>practice</a:t>
          </a:r>
          <a:r>
            <a:rPr lang="de-DE" sz="2000" dirty="0" smtClean="0"/>
            <a:t>: </a:t>
          </a:r>
          <a:br>
            <a:rPr lang="de-DE" sz="2000" dirty="0" smtClean="0"/>
          </a:br>
          <a:r>
            <a:rPr lang="de-DE" sz="2000" dirty="0" smtClean="0"/>
            <a:t>Bring </a:t>
          </a:r>
          <a:r>
            <a:rPr lang="de-DE" sz="2000" dirty="0" err="1" smtClean="0"/>
            <a:t>and</a:t>
          </a:r>
          <a:r>
            <a:rPr lang="de-DE" sz="2000" dirty="0" smtClean="0"/>
            <a:t> Tell.</a:t>
          </a:r>
          <a:br>
            <a:rPr lang="de-DE" sz="2000" dirty="0" smtClean="0"/>
          </a:br>
          <a:r>
            <a:rPr lang="de-DE" sz="2000" dirty="0" smtClean="0"/>
            <a:t>Feedback</a:t>
          </a:r>
          <a:endParaRPr lang="de-DE" sz="2000" dirty="0"/>
        </a:p>
      </dgm:t>
    </dgm:pt>
    <dgm:pt modelId="{30C00CA6-1A7B-4A95-AEEF-47648DB0BFBF}" type="parTrans" cxnId="{6FC10D52-BD0B-499A-98C4-7EDA3DDF1902}">
      <dgm:prSet/>
      <dgm:spPr/>
      <dgm:t>
        <a:bodyPr/>
        <a:lstStyle/>
        <a:p>
          <a:endParaRPr lang="de-DE"/>
        </a:p>
      </dgm:t>
    </dgm:pt>
    <dgm:pt modelId="{30B4470A-643F-48A1-9884-09AA60470229}" type="sibTrans" cxnId="{6FC10D52-BD0B-499A-98C4-7EDA3DDF1902}">
      <dgm:prSet/>
      <dgm:spPr/>
      <dgm:t>
        <a:bodyPr/>
        <a:lstStyle/>
        <a:p>
          <a:endParaRPr lang="de-DE"/>
        </a:p>
      </dgm:t>
    </dgm:pt>
    <dgm:pt modelId="{1FB6BAB3-F1E9-463F-9CC5-BA7F51FC897F}">
      <dgm:prSet phldrT="[Text]" custT="1"/>
      <dgm:spPr/>
      <dgm:t>
        <a:bodyPr/>
        <a:lstStyle/>
        <a:p>
          <a:r>
            <a:rPr lang="de-DE" sz="2000" dirty="0" smtClean="0"/>
            <a:t>2</a:t>
          </a:r>
        </a:p>
        <a:p>
          <a:r>
            <a:rPr lang="de-DE" sz="2000" dirty="0" smtClean="0"/>
            <a:t> </a:t>
          </a:r>
          <a:r>
            <a:rPr lang="de-DE" sz="2000" dirty="0" err="1" smtClean="0"/>
            <a:t>What</a:t>
          </a:r>
          <a:r>
            <a:rPr lang="de-DE" sz="2000" dirty="0" smtClean="0"/>
            <a:t> </a:t>
          </a:r>
          <a:r>
            <a:rPr lang="de-DE" sz="2000" dirty="0" err="1" smtClean="0"/>
            <a:t>makes</a:t>
          </a:r>
          <a:r>
            <a:rPr lang="de-DE" sz="2000" dirty="0" smtClean="0"/>
            <a:t> a </a:t>
          </a:r>
          <a:r>
            <a:rPr lang="de-DE" sz="2000" dirty="0" err="1" smtClean="0"/>
            <a:t>good</a:t>
          </a:r>
          <a:r>
            <a:rPr lang="de-DE" sz="2000" dirty="0" smtClean="0"/>
            <a:t> </a:t>
          </a:r>
          <a:r>
            <a:rPr lang="de-DE" sz="2000" dirty="0" err="1" smtClean="0"/>
            <a:t>speaker</a:t>
          </a:r>
          <a:r>
            <a:rPr lang="de-DE" sz="2000" dirty="0" smtClean="0"/>
            <a:t>? </a:t>
          </a:r>
          <a:br>
            <a:rPr lang="de-DE" sz="2000" dirty="0" smtClean="0"/>
          </a:br>
          <a:r>
            <a:rPr lang="de-DE" sz="2000" dirty="0" smtClean="0"/>
            <a:t>Chris Anderson, </a:t>
          </a:r>
          <a:br>
            <a:rPr lang="de-DE" sz="2000" dirty="0" smtClean="0"/>
          </a:br>
          <a:r>
            <a:rPr lang="de-DE" sz="2000" dirty="0" err="1" smtClean="0"/>
            <a:t>head</a:t>
          </a:r>
          <a:r>
            <a:rPr lang="de-DE" sz="2000" dirty="0" smtClean="0"/>
            <a:t> of TED,  </a:t>
          </a:r>
          <a:br>
            <a:rPr lang="de-DE" sz="2000" dirty="0" smtClean="0"/>
          </a:br>
          <a:r>
            <a:rPr lang="de-DE" sz="2000" dirty="0" smtClean="0"/>
            <a:t>on </a:t>
          </a:r>
          <a:r>
            <a:rPr lang="de-DE" sz="2000" dirty="0" err="1" smtClean="0"/>
            <a:t>speaking</a:t>
          </a:r>
          <a:endParaRPr lang="de-DE" sz="2000" dirty="0"/>
        </a:p>
      </dgm:t>
    </dgm:pt>
    <dgm:pt modelId="{8297C18E-C1D1-4907-8FD2-F461F6952265}" type="parTrans" cxnId="{CA5D8F3E-AC4C-4DCC-BDC2-64071B4022CE}">
      <dgm:prSet/>
      <dgm:spPr/>
      <dgm:t>
        <a:bodyPr/>
        <a:lstStyle/>
        <a:p>
          <a:endParaRPr lang="de-DE"/>
        </a:p>
      </dgm:t>
    </dgm:pt>
    <dgm:pt modelId="{D6DEB2BD-5F9E-43A9-B806-7B2AABE9ED5D}" type="sibTrans" cxnId="{CA5D8F3E-AC4C-4DCC-BDC2-64071B4022CE}">
      <dgm:prSet/>
      <dgm:spPr/>
      <dgm:t>
        <a:bodyPr/>
        <a:lstStyle/>
        <a:p>
          <a:endParaRPr lang="de-DE"/>
        </a:p>
      </dgm:t>
    </dgm:pt>
    <dgm:pt modelId="{A8C2D20A-E1A0-4A65-B52B-08858B7BC4B4}">
      <dgm:prSet phldrT="[Text]" custT="1"/>
      <dgm:spPr/>
      <dgm:t>
        <a:bodyPr/>
        <a:lstStyle/>
        <a:p>
          <a:r>
            <a:rPr lang="de-DE" sz="2000" dirty="0" smtClean="0"/>
            <a:t>3</a:t>
          </a:r>
        </a:p>
        <a:p>
          <a:r>
            <a:rPr lang="de-DE" sz="2000" dirty="0" smtClean="0"/>
            <a:t>The US / Politics / The American </a:t>
          </a:r>
          <a:r>
            <a:rPr lang="de-DE" sz="2000" dirty="0" err="1" smtClean="0"/>
            <a:t>Dream</a:t>
          </a:r>
          <a:r>
            <a:rPr lang="de-DE" sz="2000" dirty="0" smtClean="0"/>
            <a:t> / </a:t>
          </a:r>
          <a:r>
            <a:rPr lang="de-DE" sz="2000" dirty="0" err="1" smtClean="0"/>
            <a:t>Race</a:t>
          </a:r>
          <a:r>
            <a:rPr lang="de-DE" sz="2000" dirty="0" smtClean="0"/>
            <a:t> Relations /‘The Butler‘</a:t>
          </a:r>
          <a:endParaRPr lang="de-DE" sz="2000" dirty="0"/>
        </a:p>
      </dgm:t>
    </dgm:pt>
    <dgm:pt modelId="{DE62782E-532A-4169-827A-9C588FECCD82}" type="parTrans" cxnId="{0F85BAEB-3422-4E76-8CDA-4354DE4CECA7}">
      <dgm:prSet/>
      <dgm:spPr/>
      <dgm:t>
        <a:bodyPr/>
        <a:lstStyle/>
        <a:p>
          <a:endParaRPr lang="de-DE"/>
        </a:p>
      </dgm:t>
    </dgm:pt>
    <dgm:pt modelId="{BD6556C1-57D9-455D-90DA-64E199AA461F}" type="sibTrans" cxnId="{0F85BAEB-3422-4E76-8CDA-4354DE4CECA7}">
      <dgm:prSet/>
      <dgm:spPr/>
      <dgm:t>
        <a:bodyPr/>
        <a:lstStyle/>
        <a:p>
          <a:endParaRPr lang="de-DE"/>
        </a:p>
      </dgm:t>
    </dgm:pt>
    <dgm:pt modelId="{44BEFF17-8ADC-4A1F-AB72-0EFA8CFE1768}" type="pres">
      <dgm:prSet presAssocID="{AB21E77B-8CB5-40EF-BC0E-00DB26F3FA90}" presName="CompostProcess" presStyleCnt="0">
        <dgm:presLayoutVars>
          <dgm:dir/>
          <dgm:resizeHandles val="exact"/>
        </dgm:presLayoutVars>
      </dgm:prSet>
      <dgm:spPr/>
    </dgm:pt>
    <dgm:pt modelId="{0A1C212B-6448-4ECB-A84D-DACB632CD4A0}" type="pres">
      <dgm:prSet presAssocID="{AB21E77B-8CB5-40EF-BC0E-00DB26F3FA90}" presName="arrow" presStyleLbl="bgShp" presStyleIdx="0" presStyleCnt="1"/>
      <dgm:spPr/>
    </dgm:pt>
    <dgm:pt modelId="{3987D376-17F0-4AEC-A158-6923AF2FE838}" type="pres">
      <dgm:prSet presAssocID="{AB21E77B-8CB5-40EF-BC0E-00DB26F3FA90}" presName="linearProcess" presStyleCnt="0"/>
      <dgm:spPr/>
    </dgm:pt>
    <dgm:pt modelId="{CF87075E-DD63-4694-9691-E268C7EE4C27}" type="pres">
      <dgm:prSet presAssocID="{5E11A781-0B81-489C-8F5E-CE41CB1B11F9}" presName="textNode" presStyleLbl="node1" presStyleIdx="0" presStyleCnt="3">
        <dgm:presLayoutVars>
          <dgm:bulletEnabled val="1"/>
        </dgm:presLayoutVars>
      </dgm:prSet>
      <dgm:spPr/>
      <dgm:t>
        <a:bodyPr/>
        <a:lstStyle/>
        <a:p>
          <a:endParaRPr lang="en-US"/>
        </a:p>
      </dgm:t>
    </dgm:pt>
    <dgm:pt modelId="{255839D3-5ACF-42E3-8FBB-3AE3C40CE109}" type="pres">
      <dgm:prSet presAssocID="{30B4470A-643F-48A1-9884-09AA60470229}" presName="sibTrans" presStyleCnt="0"/>
      <dgm:spPr/>
    </dgm:pt>
    <dgm:pt modelId="{F0926F1F-52CA-4E72-9FBF-F16672A0294F}" type="pres">
      <dgm:prSet presAssocID="{1FB6BAB3-F1E9-463F-9CC5-BA7F51FC897F}" presName="textNode" presStyleLbl="node1" presStyleIdx="1" presStyleCnt="3" custScaleY="142698">
        <dgm:presLayoutVars>
          <dgm:bulletEnabled val="1"/>
        </dgm:presLayoutVars>
      </dgm:prSet>
      <dgm:spPr/>
      <dgm:t>
        <a:bodyPr/>
        <a:lstStyle/>
        <a:p>
          <a:endParaRPr lang="de-DE"/>
        </a:p>
      </dgm:t>
    </dgm:pt>
    <dgm:pt modelId="{CA64BDC6-7087-40F9-BC13-7B5840C2B27A}" type="pres">
      <dgm:prSet presAssocID="{D6DEB2BD-5F9E-43A9-B806-7B2AABE9ED5D}" presName="sibTrans" presStyleCnt="0"/>
      <dgm:spPr/>
    </dgm:pt>
    <dgm:pt modelId="{625DA115-4500-41AF-B156-E3DCA9436BC8}" type="pres">
      <dgm:prSet presAssocID="{A8C2D20A-E1A0-4A65-B52B-08858B7BC4B4}" presName="textNode" presStyleLbl="node1" presStyleIdx="2" presStyleCnt="3" custScaleY="142698">
        <dgm:presLayoutVars>
          <dgm:bulletEnabled val="1"/>
        </dgm:presLayoutVars>
      </dgm:prSet>
      <dgm:spPr/>
      <dgm:t>
        <a:bodyPr/>
        <a:lstStyle/>
        <a:p>
          <a:endParaRPr lang="de-DE"/>
        </a:p>
      </dgm:t>
    </dgm:pt>
  </dgm:ptLst>
  <dgm:cxnLst>
    <dgm:cxn modelId="{D0CE1916-8ADA-4721-AF0E-7C9BEB77D587}" type="presOf" srcId="{AB21E77B-8CB5-40EF-BC0E-00DB26F3FA90}" destId="{44BEFF17-8ADC-4A1F-AB72-0EFA8CFE1768}" srcOrd="0" destOrd="0" presId="urn:microsoft.com/office/officeart/2005/8/layout/hProcess9"/>
    <dgm:cxn modelId="{6FC10D52-BD0B-499A-98C4-7EDA3DDF1902}" srcId="{AB21E77B-8CB5-40EF-BC0E-00DB26F3FA90}" destId="{5E11A781-0B81-489C-8F5E-CE41CB1B11F9}" srcOrd="0" destOrd="0" parTransId="{30C00CA6-1A7B-4A95-AEEF-47648DB0BFBF}" sibTransId="{30B4470A-643F-48A1-9884-09AA60470229}"/>
    <dgm:cxn modelId="{0F85BAEB-3422-4E76-8CDA-4354DE4CECA7}" srcId="{AB21E77B-8CB5-40EF-BC0E-00DB26F3FA90}" destId="{A8C2D20A-E1A0-4A65-B52B-08858B7BC4B4}" srcOrd="2" destOrd="0" parTransId="{DE62782E-532A-4169-827A-9C588FECCD82}" sibTransId="{BD6556C1-57D9-455D-90DA-64E199AA461F}"/>
    <dgm:cxn modelId="{3ED97F23-A927-4C3D-867D-387CBED8A92D}" type="presOf" srcId="{1FB6BAB3-F1E9-463F-9CC5-BA7F51FC897F}" destId="{F0926F1F-52CA-4E72-9FBF-F16672A0294F}" srcOrd="0" destOrd="0" presId="urn:microsoft.com/office/officeart/2005/8/layout/hProcess9"/>
    <dgm:cxn modelId="{A9615679-3DB0-49A7-A307-80B16E3B466C}" type="presOf" srcId="{5E11A781-0B81-489C-8F5E-CE41CB1B11F9}" destId="{CF87075E-DD63-4694-9691-E268C7EE4C27}" srcOrd="0" destOrd="0" presId="urn:microsoft.com/office/officeart/2005/8/layout/hProcess9"/>
    <dgm:cxn modelId="{CA5D8F3E-AC4C-4DCC-BDC2-64071B4022CE}" srcId="{AB21E77B-8CB5-40EF-BC0E-00DB26F3FA90}" destId="{1FB6BAB3-F1E9-463F-9CC5-BA7F51FC897F}" srcOrd="1" destOrd="0" parTransId="{8297C18E-C1D1-4907-8FD2-F461F6952265}" sibTransId="{D6DEB2BD-5F9E-43A9-B806-7B2AABE9ED5D}"/>
    <dgm:cxn modelId="{E91571C2-ECB7-4CE9-8EF5-F927659F5B57}" type="presOf" srcId="{A8C2D20A-E1A0-4A65-B52B-08858B7BC4B4}" destId="{625DA115-4500-41AF-B156-E3DCA9436BC8}" srcOrd="0" destOrd="0" presId="urn:microsoft.com/office/officeart/2005/8/layout/hProcess9"/>
    <dgm:cxn modelId="{6A9216C7-86D7-4A81-BB30-E92EC679E6A5}" type="presParOf" srcId="{44BEFF17-8ADC-4A1F-AB72-0EFA8CFE1768}" destId="{0A1C212B-6448-4ECB-A84D-DACB632CD4A0}" srcOrd="0" destOrd="0" presId="urn:microsoft.com/office/officeart/2005/8/layout/hProcess9"/>
    <dgm:cxn modelId="{66FDD0EB-ACE0-4AD9-A3B4-E6DAD2358152}" type="presParOf" srcId="{44BEFF17-8ADC-4A1F-AB72-0EFA8CFE1768}" destId="{3987D376-17F0-4AEC-A158-6923AF2FE838}" srcOrd="1" destOrd="0" presId="urn:microsoft.com/office/officeart/2005/8/layout/hProcess9"/>
    <dgm:cxn modelId="{4D3E26A6-CF69-4590-909E-AEDC55503EBB}" type="presParOf" srcId="{3987D376-17F0-4AEC-A158-6923AF2FE838}" destId="{CF87075E-DD63-4694-9691-E268C7EE4C27}" srcOrd="0" destOrd="0" presId="urn:microsoft.com/office/officeart/2005/8/layout/hProcess9"/>
    <dgm:cxn modelId="{3325FFC1-4143-473D-B03F-B2A958B59610}" type="presParOf" srcId="{3987D376-17F0-4AEC-A158-6923AF2FE838}" destId="{255839D3-5ACF-42E3-8FBB-3AE3C40CE109}" srcOrd="1" destOrd="0" presId="urn:microsoft.com/office/officeart/2005/8/layout/hProcess9"/>
    <dgm:cxn modelId="{4836D73C-075E-4EF5-9A43-C14F3A4CC6CF}" type="presParOf" srcId="{3987D376-17F0-4AEC-A158-6923AF2FE838}" destId="{F0926F1F-52CA-4E72-9FBF-F16672A0294F}" srcOrd="2" destOrd="0" presId="urn:microsoft.com/office/officeart/2005/8/layout/hProcess9"/>
    <dgm:cxn modelId="{7C331717-D780-4BF6-B768-C19A0F148873}" type="presParOf" srcId="{3987D376-17F0-4AEC-A158-6923AF2FE838}" destId="{CA64BDC6-7087-40F9-BC13-7B5840C2B27A}" srcOrd="3" destOrd="0" presId="urn:microsoft.com/office/officeart/2005/8/layout/hProcess9"/>
    <dgm:cxn modelId="{5A3659BB-8E47-45C9-AA4C-10533A6C2F88}" type="presParOf" srcId="{3987D376-17F0-4AEC-A158-6923AF2FE838}" destId="{625DA115-4500-41AF-B156-E3DCA9436BC8}"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0EA5157-D735-451B-AB37-0DE8774541DC}"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2330B44D-AA5A-4558-A0A0-B1E2345D3693}">
      <dgm:prSet phldrT="[Text]"/>
      <dgm:spPr/>
      <dgm:t>
        <a:bodyPr/>
        <a:lstStyle/>
        <a:p>
          <a:r>
            <a:rPr lang="en-US" dirty="0" smtClean="0"/>
            <a:t>1</a:t>
          </a:r>
          <a:endParaRPr lang="en-US" dirty="0"/>
        </a:p>
      </dgm:t>
    </dgm:pt>
    <dgm:pt modelId="{4FCAAA4D-3A7F-4A35-B7E8-20D8526A1CC9}" type="parTrans" cxnId="{D4DCF1F7-41F3-4716-851A-035870AB38F0}">
      <dgm:prSet/>
      <dgm:spPr/>
      <dgm:t>
        <a:bodyPr/>
        <a:lstStyle/>
        <a:p>
          <a:endParaRPr lang="en-US"/>
        </a:p>
      </dgm:t>
    </dgm:pt>
    <dgm:pt modelId="{8AD06106-CFC9-42D8-AA6C-55287F7BC865}" type="sibTrans" cxnId="{D4DCF1F7-41F3-4716-851A-035870AB38F0}">
      <dgm:prSet/>
      <dgm:spPr/>
      <dgm:t>
        <a:bodyPr/>
        <a:lstStyle/>
        <a:p>
          <a:endParaRPr lang="en-US"/>
        </a:p>
      </dgm:t>
    </dgm:pt>
    <dgm:pt modelId="{BA478F5B-DA80-4D79-989A-BC79271048AF}">
      <dgm:prSet phldrT="[Text]"/>
      <dgm:spPr/>
      <dgm:t>
        <a:bodyPr/>
        <a:lstStyle/>
        <a:p>
          <a:r>
            <a:rPr lang="de-DE" dirty="0" smtClean="0"/>
            <a:t>A </a:t>
          </a:r>
          <a:r>
            <a:rPr lang="de-DE" dirty="0" err="1" smtClean="0"/>
            <a:t>first</a:t>
          </a:r>
          <a:r>
            <a:rPr lang="de-DE" dirty="0" smtClean="0"/>
            <a:t> </a:t>
          </a:r>
          <a:r>
            <a:rPr lang="de-DE" dirty="0" err="1" smtClean="0"/>
            <a:t>speaking</a:t>
          </a:r>
          <a:r>
            <a:rPr lang="de-DE" dirty="0" smtClean="0"/>
            <a:t> </a:t>
          </a:r>
          <a:r>
            <a:rPr lang="de-DE" dirty="0" err="1" smtClean="0"/>
            <a:t>practice</a:t>
          </a:r>
          <a:r>
            <a:rPr lang="de-DE" dirty="0" smtClean="0"/>
            <a:t>: </a:t>
          </a:r>
          <a:br>
            <a:rPr lang="de-DE" dirty="0" smtClean="0"/>
          </a:br>
          <a:r>
            <a:rPr lang="de-DE" dirty="0" smtClean="0"/>
            <a:t>Bring </a:t>
          </a:r>
          <a:r>
            <a:rPr lang="de-DE" dirty="0" err="1" smtClean="0"/>
            <a:t>and</a:t>
          </a:r>
          <a:r>
            <a:rPr lang="de-DE" dirty="0" smtClean="0"/>
            <a:t> Tell.</a:t>
          </a:r>
          <a:br>
            <a:rPr lang="de-DE" dirty="0" smtClean="0"/>
          </a:br>
          <a:endParaRPr lang="en-US" dirty="0"/>
        </a:p>
      </dgm:t>
    </dgm:pt>
    <dgm:pt modelId="{7EDD5103-D0A1-4C5A-B6DA-006124506062}" type="parTrans" cxnId="{FEA86DE9-EDF5-4AF9-8B52-02E75579AFD4}">
      <dgm:prSet/>
      <dgm:spPr/>
      <dgm:t>
        <a:bodyPr/>
        <a:lstStyle/>
        <a:p>
          <a:endParaRPr lang="en-US"/>
        </a:p>
      </dgm:t>
    </dgm:pt>
    <dgm:pt modelId="{F74EC5EB-5043-4E94-9A33-7E6D0E215981}" type="sibTrans" cxnId="{FEA86DE9-EDF5-4AF9-8B52-02E75579AFD4}">
      <dgm:prSet/>
      <dgm:spPr/>
      <dgm:t>
        <a:bodyPr/>
        <a:lstStyle/>
        <a:p>
          <a:endParaRPr lang="en-US"/>
        </a:p>
      </dgm:t>
    </dgm:pt>
    <dgm:pt modelId="{5A0A1D77-4212-4683-A43F-FB737DEA6C9B}">
      <dgm:prSet phldrT="[Text]"/>
      <dgm:spPr/>
      <dgm:t>
        <a:bodyPr/>
        <a:lstStyle/>
        <a:p>
          <a:r>
            <a:rPr lang="en-US" dirty="0" smtClean="0"/>
            <a:t>2</a:t>
          </a:r>
          <a:endParaRPr lang="en-US" dirty="0"/>
        </a:p>
      </dgm:t>
    </dgm:pt>
    <dgm:pt modelId="{0A3D7502-DB4D-4C9B-8831-0CE328D71ADB}" type="parTrans" cxnId="{D654B144-7134-4B6C-AC44-BDFFE9C4F40C}">
      <dgm:prSet/>
      <dgm:spPr/>
      <dgm:t>
        <a:bodyPr/>
        <a:lstStyle/>
        <a:p>
          <a:endParaRPr lang="en-US"/>
        </a:p>
      </dgm:t>
    </dgm:pt>
    <dgm:pt modelId="{E6AD20D3-1DBC-4F77-888B-38B5950B8E6B}" type="sibTrans" cxnId="{D654B144-7134-4B6C-AC44-BDFFE9C4F40C}">
      <dgm:prSet/>
      <dgm:spPr/>
      <dgm:t>
        <a:bodyPr/>
        <a:lstStyle/>
        <a:p>
          <a:endParaRPr lang="en-US"/>
        </a:p>
      </dgm:t>
    </dgm:pt>
    <dgm:pt modelId="{52EDFA41-1E98-493F-B16B-144823CD875C}">
      <dgm:prSet phldrT="[Text]"/>
      <dgm:spPr/>
      <dgm:t>
        <a:bodyPr/>
        <a:lstStyle/>
        <a:p>
          <a:r>
            <a:rPr lang="de-DE" dirty="0" err="1" smtClean="0"/>
            <a:t>What</a:t>
          </a:r>
          <a:r>
            <a:rPr lang="de-DE" dirty="0" smtClean="0"/>
            <a:t> </a:t>
          </a:r>
          <a:r>
            <a:rPr lang="de-DE" dirty="0" err="1" smtClean="0"/>
            <a:t>makes</a:t>
          </a:r>
          <a:r>
            <a:rPr lang="de-DE" dirty="0" smtClean="0"/>
            <a:t> a </a:t>
          </a:r>
          <a:r>
            <a:rPr lang="de-DE" dirty="0" err="1" smtClean="0"/>
            <a:t>good</a:t>
          </a:r>
          <a:r>
            <a:rPr lang="de-DE" dirty="0" smtClean="0"/>
            <a:t> </a:t>
          </a:r>
          <a:r>
            <a:rPr lang="de-DE" dirty="0" err="1" smtClean="0"/>
            <a:t>speaker</a:t>
          </a:r>
          <a:r>
            <a:rPr lang="de-DE" dirty="0" smtClean="0"/>
            <a:t>? </a:t>
          </a:r>
          <a:br>
            <a:rPr lang="de-DE" dirty="0" smtClean="0"/>
          </a:br>
          <a:r>
            <a:rPr lang="de-DE" dirty="0" smtClean="0"/>
            <a:t>Chris Anderson, </a:t>
          </a:r>
          <a:r>
            <a:rPr lang="de-DE" dirty="0" err="1" smtClean="0"/>
            <a:t>head</a:t>
          </a:r>
          <a:r>
            <a:rPr lang="de-DE" dirty="0" smtClean="0"/>
            <a:t> of TED, on </a:t>
          </a:r>
          <a:r>
            <a:rPr lang="de-DE" dirty="0" err="1" smtClean="0"/>
            <a:t>speaking</a:t>
          </a:r>
          <a:endParaRPr lang="en-US" dirty="0"/>
        </a:p>
      </dgm:t>
    </dgm:pt>
    <dgm:pt modelId="{85A9C5D7-2E1C-4010-B3AA-EB48FB04B6DE}" type="parTrans" cxnId="{09434251-572E-4045-BC34-3DD49E87FA2F}">
      <dgm:prSet/>
      <dgm:spPr/>
      <dgm:t>
        <a:bodyPr/>
        <a:lstStyle/>
        <a:p>
          <a:endParaRPr lang="en-US"/>
        </a:p>
      </dgm:t>
    </dgm:pt>
    <dgm:pt modelId="{DC6CEE65-AFF5-41DC-9F1F-993B9DFFE55D}" type="sibTrans" cxnId="{09434251-572E-4045-BC34-3DD49E87FA2F}">
      <dgm:prSet/>
      <dgm:spPr/>
      <dgm:t>
        <a:bodyPr/>
        <a:lstStyle/>
        <a:p>
          <a:endParaRPr lang="en-US"/>
        </a:p>
      </dgm:t>
    </dgm:pt>
    <dgm:pt modelId="{D1BF9434-6E62-457D-BAAF-BBCE5CA2B805}">
      <dgm:prSet phldrT="[Text]"/>
      <dgm:spPr/>
      <dgm:t>
        <a:bodyPr/>
        <a:lstStyle/>
        <a:p>
          <a:r>
            <a:rPr lang="en-US" dirty="0" smtClean="0"/>
            <a:t>3</a:t>
          </a:r>
          <a:endParaRPr lang="en-US" dirty="0"/>
        </a:p>
      </dgm:t>
    </dgm:pt>
    <dgm:pt modelId="{84C063ED-DD67-423C-B760-06F822925079}" type="parTrans" cxnId="{A8B972BB-23C5-4634-8C73-C04D5253B08B}">
      <dgm:prSet/>
      <dgm:spPr/>
      <dgm:t>
        <a:bodyPr/>
        <a:lstStyle/>
        <a:p>
          <a:endParaRPr lang="en-US"/>
        </a:p>
      </dgm:t>
    </dgm:pt>
    <dgm:pt modelId="{0120269A-5DF3-4815-AB53-6D14E4D672FC}" type="sibTrans" cxnId="{A8B972BB-23C5-4634-8C73-C04D5253B08B}">
      <dgm:prSet/>
      <dgm:spPr/>
      <dgm:t>
        <a:bodyPr/>
        <a:lstStyle/>
        <a:p>
          <a:endParaRPr lang="en-US"/>
        </a:p>
      </dgm:t>
    </dgm:pt>
    <dgm:pt modelId="{9BAAAD91-2C4B-4F61-B6FB-DBCEF1B5B037}">
      <dgm:prSet phldrT="[Text]"/>
      <dgm:spPr/>
      <dgm:t>
        <a:bodyPr/>
        <a:lstStyle/>
        <a:p>
          <a:r>
            <a:rPr lang="de-DE" dirty="0" smtClean="0"/>
            <a:t>The US / Politics / The American </a:t>
          </a:r>
          <a:r>
            <a:rPr lang="de-DE" dirty="0" err="1" smtClean="0"/>
            <a:t>Dream</a:t>
          </a:r>
          <a:r>
            <a:rPr lang="de-DE" dirty="0" smtClean="0"/>
            <a:t> / </a:t>
          </a:r>
          <a:r>
            <a:rPr lang="de-DE" dirty="0" err="1" smtClean="0"/>
            <a:t>Race</a:t>
          </a:r>
          <a:r>
            <a:rPr lang="de-DE" dirty="0" smtClean="0"/>
            <a:t> Relations /‘The Butler</a:t>
          </a:r>
          <a:endParaRPr lang="en-US" dirty="0"/>
        </a:p>
      </dgm:t>
    </dgm:pt>
    <dgm:pt modelId="{EDB56896-D497-4977-A23D-E09B3576C2A6}" type="parTrans" cxnId="{4E7A900B-9D43-421D-99AC-A0568C2C65BB}">
      <dgm:prSet/>
      <dgm:spPr/>
      <dgm:t>
        <a:bodyPr/>
        <a:lstStyle/>
        <a:p>
          <a:endParaRPr lang="en-US"/>
        </a:p>
      </dgm:t>
    </dgm:pt>
    <dgm:pt modelId="{030C6DA1-ACDA-4252-8CA3-6DD1A3A22853}" type="sibTrans" cxnId="{4E7A900B-9D43-421D-99AC-A0568C2C65BB}">
      <dgm:prSet/>
      <dgm:spPr/>
      <dgm:t>
        <a:bodyPr/>
        <a:lstStyle/>
        <a:p>
          <a:endParaRPr lang="en-US"/>
        </a:p>
      </dgm:t>
    </dgm:pt>
    <dgm:pt modelId="{8E8E9F56-B5D3-4FE6-BB91-14DF8B4D8045}" type="pres">
      <dgm:prSet presAssocID="{80EA5157-D735-451B-AB37-0DE8774541DC}" presName="linearFlow" presStyleCnt="0">
        <dgm:presLayoutVars>
          <dgm:dir/>
          <dgm:animLvl val="lvl"/>
          <dgm:resizeHandles val="exact"/>
        </dgm:presLayoutVars>
      </dgm:prSet>
      <dgm:spPr/>
      <dgm:t>
        <a:bodyPr/>
        <a:lstStyle/>
        <a:p>
          <a:endParaRPr lang="en-US"/>
        </a:p>
      </dgm:t>
    </dgm:pt>
    <dgm:pt modelId="{8B57E67D-E208-49FE-AD9D-34297C60E241}" type="pres">
      <dgm:prSet presAssocID="{2330B44D-AA5A-4558-A0A0-B1E2345D3693}" presName="composite" presStyleCnt="0"/>
      <dgm:spPr/>
    </dgm:pt>
    <dgm:pt modelId="{0A5BEBEF-5AAE-4678-BBEC-6D9129D42D90}" type="pres">
      <dgm:prSet presAssocID="{2330B44D-AA5A-4558-A0A0-B1E2345D3693}" presName="parentText" presStyleLbl="alignNode1" presStyleIdx="0" presStyleCnt="3">
        <dgm:presLayoutVars>
          <dgm:chMax val="1"/>
          <dgm:bulletEnabled val="1"/>
        </dgm:presLayoutVars>
      </dgm:prSet>
      <dgm:spPr/>
      <dgm:t>
        <a:bodyPr/>
        <a:lstStyle/>
        <a:p>
          <a:endParaRPr lang="en-US"/>
        </a:p>
      </dgm:t>
    </dgm:pt>
    <dgm:pt modelId="{DE7E8A3A-5DFB-403E-B8B0-82AC131243F6}" type="pres">
      <dgm:prSet presAssocID="{2330B44D-AA5A-4558-A0A0-B1E2345D3693}" presName="descendantText" presStyleLbl="alignAcc1" presStyleIdx="0" presStyleCnt="3">
        <dgm:presLayoutVars>
          <dgm:bulletEnabled val="1"/>
        </dgm:presLayoutVars>
      </dgm:prSet>
      <dgm:spPr/>
      <dgm:t>
        <a:bodyPr/>
        <a:lstStyle/>
        <a:p>
          <a:endParaRPr lang="en-US"/>
        </a:p>
      </dgm:t>
    </dgm:pt>
    <dgm:pt modelId="{E4A1E0D9-A026-4A82-B6CF-3EEBEF2081B3}" type="pres">
      <dgm:prSet presAssocID="{8AD06106-CFC9-42D8-AA6C-55287F7BC865}" presName="sp" presStyleCnt="0"/>
      <dgm:spPr/>
    </dgm:pt>
    <dgm:pt modelId="{79D932F1-3468-4E3D-BA64-E557B78F052F}" type="pres">
      <dgm:prSet presAssocID="{5A0A1D77-4212-4683-A43F-FB737DEA6C9B}" presName="composite" presStyleCnt="0"/>
      <dgm:spPr/>
    </dgm:pt>
    <dgm:pt modelId="{6A7EC6A3-1AAF-4D55-B73D-CD550E699D9C}" type="pres">
      <dgm:prSet presAssocID="{5A0A1D77-4212-4683-A43F-FB737DEA6C9B}" presName="parentText" presStyleLbl="alignNode1" presStyleIdx="1" presStyleCnt="3">
        <dgm:presLayoutVars>
          <dgm:chMax val="1"/>
          <dgm:bulletEnabled val="1"/>
        </dgm:presLayoutVars>
      </dgm:prSet>
      <dgm:spPr/>
      <dgm:t>
        <a:bodyPr/>
        <a:lstStyle/>
        <a:p>
          <a:endParaRPr lang="en-US"/>
        </a:p>
      </dgm:t>
    </dgm:pt>
    <dgm:pt modelId="{69884630-3FF3-47B9-828F-D6EB2C06BDAC}" type="pres">
      <dgm:prSet presAssocID="{5A0A1D77-4212-4683-A43F-FB737DEA6C9B}" presName="descendantText" presStyleLbl="alignAcc1" presStyleIdx="1" presStyleCnt="3">
        <dgm:presLayoutVars>
          <dgm:bulletEnabled val="1"/>
        </dgm:presLayoutVars>
      </dgm:prSet>
      <dgm:spPr/>
      <dgm:t>
        <a:bodyPr/>
        <a:lstStyle/>
        <a:p>
          <a:endParaRPr lang="en-US"/>
        </a:p>
      </dgm:t>
    </dgm:pt>
    <dgm:pt modelId="{CD93D4EF-5FCB-4AE2-A7D0-98109DB682BE}" type="pres">
      <dgm:prSet presAssocID="{E6AD20D3-1DBC-4F77-888B-38B5950B8E6B}" presName="sp" presStyleCnt="0"/>
      <dgm:spPr/>
    </dgm:pt>
    <dgm:pt modelId="{4EA2DB06-B604-461D-B56B-27DAD3804E81}" type="pres">
      <dgm:prSet presAssocID="{D1BF9434-6E62-457D-BAAF-BBCE5CA2B805}" presName="composite" presStyleCnt="0"/>
      <dgm:spPr/>
    </dgm:pt>
    <dgm:pt modelId="{B13BF9BB-D2BF-4990-A447-6E999A9704DC}" type="pres">
      <dgm:prSet presAssocID="{D1BF9434-6E62-457D-BAAF-BBCE5CA2B805}" presName="parentText" presStyleLbl="alignNode1" presStyleIdx="2" presStyleCnt="3">
        <dgm:presLayoutVars>
          <dgm:chMax val="1"/>
          <dgm:bulletEnabled val="1"/>
        </dgm:presLayoutVars>
      </dgm:prSet>
      <dgm:spPr/>
      <dgm:t>
        <a:bodyPr/>
        <a:lstStyle/>
        <a:p>
          <a:endParaRPr lang="en-US"/>
        </a:p>
      </dgm:t>
    </dgm:pt>
    <dgm:pt modelId="{2E191520-486D-4AFC-8F2E-E21D320AADC5}" type="pres">
      <dgm:prSet presAssocID="{D1BF9434-6E62-457D-BAAF-BBCE5CA2B805}" presName="descendantText" presStyleLbl="alignAcc1" presStyleIdx="2" presStyleCnt="3">
        <dgm:presLayoutVars>
          <dgm:bulletEnabled val="1"/>
        </dgm:presLayoutVars>
      </dgm:prSet>
      <dgm:spPr/>
      <dgm:t>
        <a:bodyPr/>
        <a:lstStyle/>
        <a:p>
          <a:endParaRPr lang="en-US"/>
        </a:p>
      </dgm:t>
    </dgm:pt>
  </dgm:ptLst>
  <dgm:cxnLst>
    <dgm:cxn modelId="{9D22395C-2B7C-4E5B-B421-CF616F7B44C2}" type="presOf" srcId="{80EA5157-D735-451B-AB37-0DE8774541DC}" destId="{8E8E9F56-B5D3-4FE6-BB91-14DF8B4D8045}" srcOrd="0" destOrd="0" presId="urn:microsoft.com/office/officeart/2005/8/layout/chevron2"/>
    <dgm:cxn modelId="{1F845ABF-5A18-4B7A-93FF-875B768BD372}" type="presOf" srcId="{BA478F5B-DA80-4D79-989A-BC79271048AF}" destId="{DE7E8A3A-5DFB-403E-B8B0-82AC131243F6}" srcOrd="0" destOrd="0" presId="urn:microsoft.com/office/officeart/2005/8/layout/chevron2"/>
    <dgm:cxn modelId="{D4DCF1F7-41F3-4716-851A-035870AB38F0}" srcId="{80EA5157-D735-451B-AB37-0DE8774541DC}" destId="{2330B44D-AA5A-4558-A0A0-B1E2345D3693}" srcOrd="0" destOrd="0" parTransId="{4FCAAA4D-3A7F-4A35-B7E8-20D8526A1CC9}" sibTransId="{8AD06106-CFC9-42D8-AA6C-55287F7BC865}"/>
    <dgm:cxn modelId="{D654B144-7134-4B6C-AC44-BDFFE9C4F40C}" srcId="{80EA5157-D735-451B-AB37-0DE8774541DC}" destId="{5A0A1D77-4212-4683-A43F-FB737DEA6C9B}" srcOrd="1" destOrd="0" parTransId="{0A3D7502-DB4D-4C9B-8831-0CE328D71ADB}" sibTransId="{E6AD20D3-1DBC-4F77-888B-38B5950B8E6B}"/>
    <dgm:cxn modelId="{DC22A6CE-8A2B-490F-86EC-07AC84B8B83C}" type="presOf" srcId="{D1BF9434-6E62-457D-BAAF-BBCE5CA2B805}" destId="{B13BF9BB-D2BF-4990-A447-6E999A9704DC}" srcOrd="0" destOrd="0" presId="urn:microsoft.com/office/officeart/2005/8/layout/chevron2"/>
    <dgm:cxn modelId="{FEA86DE9-EDF5-4AF9-8B52-02E75579AFD4}" srcId="{2330B44D-AA5A-4558-A0A0-B1E2345D3693}" destId="{BA478F5B-DA80-4D79-989A-BC79271048AF}" srcOrd="0" destOrd="0" parTransId="{7EDD5103-D0A1-4C5A-B6DA-006124506062}" sibTransId="{F74EC5EB-5043-4E94-9A33-7E6D0E215981}"/>
    <dgm:cxn modelId="{64C3C334-8638-4575-8C73-F447E13D9910}" type="presOf" srcId="{52EDFA41-1E98-493F-B16B-144823CD875C}" destId="{69884630-3FF3-47B9-828F-D6EB2C06BDAC}" srcOrd="0" destOrd="0" presId="urn:microsoft.com/office/officeart/2005/8/layout/chevron2"/>
    <dgm:cxn modelId="{4E7A900B-9D43-421D-99AC-A0568C2C65BB}" srcId="{D1BF9434-6E62-457D-BAAF-BBCE5CA2B805}" destId="{9BAAAD91-2C4B-4F61-B6FB-DBCEF1B5B037}" srcOrd="0" destOrd="0" parTransId="{EDB56896-D497-4977-A23D-E09B3576C2A6}" sibTransId="{030C6DA1-ACDA-4252-8CA3-6DD1A3A22853}"/>
    <dgm:cxn modelId="{A8B972BB-23C5-4634-8C73-C04D5253B08B}" srcId="{80EA5157-D735-451B-AB37-0DE8774541DC}" destId="{D1BF9434-6E62-457D-BAAF-BBCE5CA2B805}" srcOrd="2" destOrd="0" parTransId="{84C063ED-DD67-423C-B760-06F822925079}" sibTransId="{0120269A-5DF3-4815-AB53-6D14E4D672FC}"/>
    <dgm:cxn modelId="{E1AD366E-3694-4B67-AF8C-09FA0DAEFC0E}" type="presOf" srcId="{5A0A1D77-4212-4683-A43F-FB737DEA6C9B}" destId="{6A7EC6A3-1AAF-4D55-B73D-CD550E699D9C}" srcOrd="0" destOrd="0" presId="urn:microsoft.com/office/officeart/2005/8/layout/chevron2"/>
    <dgm:cxn modelId="{9E677193-229B-4639-9591-FAF8CB02B614}" type="presOf" srcId="{2330B44D-AA5A-4558-A0A0-B1E2345D3693}" destId="{0A5BEBEF-5AAE-4678-BBEC-6D9129D42D90}" srcOrd="0" destOrd="0" presId="urn:microsoft.com/office/officeart/2005/8/layout/chevron2"/>
    <dgm:cxn modelId="{09434251-572E-4045-BC34-3DD49E87FA2F}" srcId="{5A0A1D77-4212-4683-A43F-FB737DEA6C9B}" destId="{52EDFA41-1E98-493F-B16B-144823CD875C}" srcOrd="0" destOrd="0" parTransId="{85A9C5D7-2E1C-4010-B3AA-EB48FB04B6DE}" sibTransId="{DC6CEE65-AFF5-41DC-9F1F-993B9DFFE55D}"/>
    <dgm:cxn modelId="{26D9C14B-0BDA-42DB-A35F-BD8C0F9A54A3}" type="presOf" srcId="{9BAAAD91-2C4B-4F61-B6FB-DBCEF1B5B037}" destId="{2E191520-486D-4AFC-8F2E-E21D320AADC5}" srcOrd="0" destOrd="0" presId="urn:microsoft.com/office/officeart/2005/8/layout/chevron2"/>
    <dgm:cxn modelId="{F622D807-6120-4970-8CA9-01A5838C6F0E}" type="presParOf" srcId="{8E8E9F56-B5D3-4FE6-BB91-14DF8B4D8045}" destId="{8B57E67D-E208-49FE-AD9D-34297C60E241}" srcOrd="0" destOrd="0" presId="urn:microsoft.com/office/officeart/2005/8/layout/chevron2"/>
    <dgm:cxn modelId="{ABCCDA17-4B04-4D72-B7EF-7FB56BA7C015}" type="presParOf" srcId="{8B57E67D-E208-49FE-AD9D-34297C60E241}" destId="{0A5BEBEF-5AAE-4678-BBEC-6D9129D42D90}" srcOrd="0" destOrd="0" presId="urn:microsoft.com/office/officeart/2005/8/layout/chevron2"/>
    <dgm:cxn modelId="{AF55BDAC-E505-421C-9B59-1E16BD976BA1}" type="presParOf" srcId="{8B57E67D-E208-49FE-AD9D-34297C60E241}" destId="{DE7E8A3A-5DFB-403E-B8B0-82AC131243F6}" srcOrd="1" destOrd="0" presId="urn:microsoft.com/office/officeart/2005/8/layout/chevron2"/>
    <dgm:cxn modelId="{529CEDDA-D173-4C51-911C-37C454319C20}" type="presParOf" srcId="{8E8E9F56-B5D3-4FE6-BB91-14DF8B4D8045}" destId="{E4A1E0D9-A026-4A82-B6CF-3EEBEF2081B3}" srcOrd="1" destOrd="0" presId="urn:microsoft.com/office/officeart/2005/8/layout/chevron2"/>
    <dgm:cxn modelId="{8F88F7AF-E280-445B-B7B0-9C7BBEA0604A}" type="presParOf" srcId="{8E8E9F56-B5D3-4FE6-BB91-14DF8B4D8045}" destId="{79D932F1-3468-4E3D-BA64-E557B78F052F}" srcOrd="2" destOrd="0" presId="urn:microsoft.com/office/officeart/2005/8/layout/chevron2"/>
    <dgm:cxn modelId="{F6919147-57F2-43B7-892D-07AB8C4A1B54}" type="presParOf" srcId="{79D932F1-3468-4E3D-BA64-E557B78F052F}" destId="{6A7EC6A3-1AAF-4D55-B73D-CD550E699D9C}" srcOrd="0" destOrd="0" presId="urn:microsoft.com/office/officeart/2005/8/layout/chevron2"/>
    <dgm:cxn modelId="{FE788215-A98E-4397-81DF-ED407D7106D2}" type="presParOf" srcId="{79D932F1-3468-4E3D-BA64-E557B78F052F}" destId="{69884630-3FF3-47B9-828F-D6EB2C06BDAC}" srcOrd="1" destOrd="0" presId="urn:microsoft.com/office/officeart/2005/8/layout/chevron2"/>
    <dgm:cxn modelId="{9CE23AAF-C35A-4051-B9D4-634973650614}" type="presParOf" srcId="{8E8E9F56-B5D3-4FE6-BB91-14DF8B4D8045}" destId="{CD93D4EF-5FCB-4AE2-A7D0-98109DB682BE}" srcOrd="3" destOrd="0" presId="urn:microsoft.com/office/officeart/2005/8/layout/chevron2"/>
    <dgm:cxn modelId="{B1797602-8B3F-4FEC-8B05-B34DDA568F93}" type="presParOf" srcId="{8E8E9F56-B5D3-4FE6-BB91-14DF8B4D8045}" destId="{4EA2DB06-B604-461D-B56B-27DAD3804E81}" srcOrd="4" destOrd="0" presId="urn:microsoft.com/office/officeart/2005/8/layout/chevron2"/>
    <dgm:cxn modelId="{1A5224E4-AA27-4D6E-8284-170DEC0B88EC}" type="presParOf" srcId="{4EA2DB06-B604-461D-B56B-27DAD3804E81}" destId="{B13BF9BB-D2BF-4990-A447-6E999A9704DC}" srcOrd="0" destOrd="0" presId="urn:microsoft.com/office/officeart/2005/8/layout/chevron2"/>
    <dgm:cxn modelId="{1E892256-18CB-44FD-B04B-8FA48853D075}" type="presParOf" srcId="{4EA2DB06-B604-461D-B56B-27DAD3804E81}" destId="{2E191520-486D-4AFC-8F2E-E21D320AADC5}"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0EA5157-D735-451B-AB37-0DE8774541DC}"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2330B44D-AA5A-4558-A0A0-B1E2345D3693}">
      <dgm:prSet phldrT="[Text]"/>
      <dgm:spPr/>
      <dgm:t>
        <a:bodyPr/>
        <a:lstStyle/>
        <a:p>
          <a:r>
            <a:rPr lang="en-US" dirty="0" smtClean="0"/>
            <a:t>4</a:t>
          </a:r>
          <a:endParaRPr lang="en-US" dirty="0"/>
        </a:p>
      </dgm:t>
    </dgm:pt>
    <dgm:pt modelId="{4FCAAA4D-3A7F-4A35-B7E8-20D8526A1CC9}" type="parTrans" cxnId="{D4DCF1F7-41F3-4716-851A-035870AB38F0}">
      <dgm:prSet/>
      <dgm:spPr/>
      <dgm:t>
        <a:bodyPr/>
        <a:lstStyle/>
        <a:p>
          <a:endParaRPr lang="en-US"/>
        </a:p>
      </dgm:t>
    </dgm:pt>
    <dgm:pt modelId="{8AD06106-CFC9-42D8-AA6C-55287F7BC865}" type="sibTrans" cxnId="{D4DCF1F7-41F3-4716-851A-035870AB38F0}">
      <dgm:prSet/>
      <dgm:spPr/>
      <dgm:t>
        <a:bodyPr/>
        <a:lstStyle/>
        <a:p>
          <a:endParaRPr lang="en-US"/>
        </a:p>
      </dgm:t>
    </dgm:pt>
    <dgm:pt modelId="{BA478F5B-DA80-4D79-989A-BC79271048AF}">
      <dgm:prSet phldrT="[Text]"/>
      <dgm:spPr/>
      <dgm:t>
        <a:bodyPr/>
        <a:lstStyle/>
        <a:p>
          <a:r>
            <a:rPr lang="de-DE" dirty="0" smtClean="0"/>
            <a:t>A </a:t>
          </a:r>
          <a:r>
            <a:rPr lang="de-DE" dirty="0" err="1" smtClean="0"/>
            <a:t>second</a:t>
          </a:r>
          <a:r>
            <a:rPr lang="de-DE" dirty="0" smtClean="0"/>
            <a:t> </a:t>
          </a:r>
          <a:r>
            <a:rPr lang="de-DE" dirty="0" err="1" smtClean="0"/>
            <a:t>round</a:t>
          </a:r>
          <a:r>
            <a:rPr lang="de-DE" dirty="0" smtClean="0"/>
            <a:t> of  </a:t>
          </a:r>
          <a:r>
            <a:rPr lang="de-DE" dirty="0" err="1" smtClean="0"/>
            <a:t>speaking</a:t>
          </a:r>
          <a:r>
            <a:rPr lang="de-DE" dirty="0" smtClean="0"/>
            <a:t> </a:t>
          </a:r>
          <a:r>
            <a:rPr lang="de-DE" dirty="0" err="1" smtClean="0"/>
            <a:t>with</a:t>
          </a:r>
          <a:r>
            <a:rPr lang="de-DE" dirty="0" smtClean="0"/>
            <a:t> </a:t>
          </a:r>
          <a:r>
            <a:rPr lang="de-DE" dirty="0" err="1" smtClean="0"/>
            <a:t>feedback</a:t>
          </a:r>
          <a:r>
            <a:rPr lang="de-DE" dirty="0" smtClean="0"/>
            <a:t> </a:t>
          </a:r>
          <a:r>
            <a:rPr lang="de-DE" dirty="0" err="1" smtClean="0"/>
            <a:t>and</a:t>
          </a:r>
          <a:r>
            <a:rPr lang="de-DE" dirty="0" smtClean="0"/>
            <a:t> </a:t>
          </a:r>
          <a:r>
            <a:rPr lang="de-DE" dirty="0" err="1" smtClean="0"/>
            <a:t>debriefing</a:t>
          </a:r>
          <a:endParaRPr lang="en-US" dirty="0"/>
        </a:p>
      </dgm:t>
    </dgm:pt>
    <dgm:pt modelId="{7EDD5103-D0A1-4C5A-B6DA-006124506062}" type="parTrans" cxnId="{FEA86DE9-EDF5-4AF9-8B52-02E75579AFD4}">
      <dgm:prSet/>
      <dgm:spPr/>
      <dgm:t>
        <a:bodyPr/>
        <a:lstStyle/>
        <a:p>
          <a:endParaRPr lang="en-US"/>
        </a:p>
      </dgm:t>
    </dgm:pt>
    <dgm:pt modelId="{F74EC5EB-5043-4E94-9A33-7E6D0E215981}" type="sibTrans" cxnId="{FEA86DE9-EDF5-4AF9-8B52-02E75579AFD4}">
      <dgm:prSet/>
      <dgm:spPr/>
      <dgm:t>
        <a:bodyPr/>
        <a:lstStyle/>
        <a:p>
          <a:endParaRPr lang="en-US"/>
        </a:p>
      </dgm:t>
    </dgm:pt>
    <dgm:pt modelId="{5A0A1D77-4212-4683-A43F-FB737DEA6C9B}">
      <dgm:prSet phldrT="[Text]"/>
      <dgm:spPr/>
      <dgm:t>
        <a:bodyPr/>
        <a:lstStyle/>
        <a:p>
          <a:r>
            <a:rPr lang="en-US" dirty="0" smtClean="0"/>
            <a:t>5</a:t>
          </a:r>
          <a:endParaRPr lang="en-US" dirty="0"/>
        </a:p>
      </dgm:t>
    </dgm:pt>
    <dgm:pt modelId="{0A3D7502-DB4D-4C9B-8831-0CE328D71ADB}" type="parTrans" cxnId="{D654B144-7134-4B6C-AC44-BDFFE9C4F40C}">
      <dgm:prSet/>
      <dgm:spPr/>
      <dgm:t>
        <a:bodyPr/>
        <a:lstStyle/>
        <a:p>
          <a:endParaRPr lang="en-US"/>
        </a:p>
      </dgm:t>
    </dgm:pt>
    <dgm:pt modelId="{E6AD20D3-1DBC-4F77-888B-38B5950B8E6B}" type="sibTrans" cxnId="{D654B144-7134-4B6C-AC44-BDFFE9C4F40C}">
      <dgm:prSet/>
      <dgm:spPr/>
      <dgm:t>
        <a:bodyPr/>
        <a:lstStyle/>
        <a:p>
          <a:endParaRPr lang="en-US"/>
        </a:p>
      </dgm:t>
    </dgm:pt>
    <dgm:pt modelId="{52EDFA41-1E98-493F-B16B-144823CD875C}">
      <dgm:prSet phldrT="[Text]"/>
      <dgm:spPr/>
      <dgm:t>
        <a:bodyPr/>
        <a:lstStyle/>
        <a:p>
          <a:r>
            <a:rPr lang="de-DE" dirty="0" smtClean="0"/>
            <a:t>Einführung in das Format </a:t>
          </a:r>
          <a:br>
            <a:rPr lang="de-DE" dirty="0" smtClean="0"/>
          </a:br>
          <a:r>
            <a:rPr lang="de-DE" dirty="0" smtClean="0"/>
            <a:t>‚Picture of </a:t>
          </a:r>
          <a:r>
            <a:rPr lang="de-DE" dirty="0" err="1" smtClean="0"/>
            <a:t>the</a:t>
          </a:r>
          <a:r>
            <a:rPr lang="de-DE" dirty="0" smtClean="0"/>
            <a:t> </a:t>
          </a:r>
          <a:r>
            <a:rPr lang="de-DE" dirty="0" err="1" smtClean="0"/>
            <a:t>Week</a:t>
          </a:r>
          <a:r>
            <a:rPr lang="de-DE" dirty="0" smtClean="0"/>
            <a:t>‘ durch Black </a:t>
          </a:r>
          <a:r>
            <a:rPr lang="de-DE" dirty="0" err="1" smtClean="0"/>
            <a:t>Lives</a:t>
          </a:r>
          <a:r>
            <a:rPr lang="de-DE" dirty="0" smtClean="0"/>
            <a:t> Matter Foto</a:t>
          </a:r>
          <a:endParaRPr lang="en-US" dirty="0"/>
        </a:p>
      </dgm:t>
    </dgm:pt>
    <dgm:pt modelId="{85A9C5D7-2E1C-4010-B3AA-EB48FB04B6DE}" type="parTrans" cxnId="{09434251-572E-4045-BC34-3DD49E87FA2F}">
      <dgm:prSet/>
      <dgm:spPr/>
      <dgm:t>
        <a:bodyPr/>
        <a:lstStyle/>
        <a:p>
          <a:endParaRPr lang="en-US"/>
        </a:p>
      </dgm:t>
    </dgm:pt>
    <dgm:pt modelId="{DC6CEE65-AFF5-41DC-9F1F-993B9DFFE55D}" type="sibTrans" cxnId="{09434251-572E-4045-BC34-3DD49E87FA2F}">
      <dgm:prSet/>
      <dgm:spPr/>
      <dgm:t>
        <a:bodyPr/>
        <a:lstStyle/>
        <a:p>
          <a:endParaRPr lang="en-US"/>
        </a:p>
      </dgm:t>
    </dgm:pt>
    <dgm:pt modelId="{D1BF9434-6E62-457D-BAAF-BBCE5CA2B805}">
      <dgm:prSet phldrT="[Text]"/>
      <dgm:spPr/>
      <dgm:t>
        <a:bodyPr/>
        <a:lstStyle/>
        <a:p>
          <a:r>
            <a:rPr lang="en-US" dirty="0" smtClean="0"/>
            <a:t>6</a:t>
          </a:r>
          <a:endParaRPr lang="en-US" dirty="0"/>
        </a:p>
      </dgm:t>
    </dgm:pt>
    <dgm:pt modelId="{84C063ED-DD67-423C-B760-06F822925079}" type="parTrans" cxnId="{A8B972BB-23C5-4634-8C73-C04D5253B08B}">
      <dgm:prSet/>
      <dgm:spPr/>
      <dgm:t>
        <a:bodyPr/>
        <a:lstStyle/>
        <a:p>
          <a:endParaRPr lang="en-US"/>
        </a:p>
      </dgm:t>
    </dgm:pt>
    <dgm:pt modelId="{0120269A-5DF3-4815-AB53-6D14E4D672FC}" type="sibTrans" cxnId="{A8B972BB-23C5-4634-8C73-C04D5253B08B}">
      <dgm:prSet/>
      <dgm:spPr/>
      <dgm:t>
        <a:bodyPr/>
        <a:lstStyle/>
        <a:p>
          <a:endParaRPr lang="en-US"/>
        </a:p>
      </dgm:t>
    </dgm:pt>
    <dgm:pt modelId="{A15E38A0-1887-4EB0-BB8B-2E8EBFB226FF}">
      <dgm:prSet/>
      <dgm:spPr/>
      <dgm:t>
        <a:bodyPr/>
        <a:lstStyle/>
        <a:p>
          <a:r>
            <a:rPr lang="de-DE" dirty="0" smtClean="0"/>
            <a:t>A </a:t>
          </a:r>
          <a:r>
            <a:rPr lang="de-DE" dirty="0" err="1" smtClean="0"/>
            <a:t>third</a:t>
          </a:r>
          <a:r>
            <a:rPr lang="de-DE" dirty="0" smtClean="0"/>
            <a:t> </a:t>
          </a:r>
          <a:r>
            <a:rPr lang="de-DE" dirty="0" err="1" smtClean="0"/>
            <a:t>round</a:t>
          </a:r>
          <a:r>
            <a:rPr lang="de-DE" dirty="0" smtClean="0"/>
            <a:t> of </a:t>
          </a:r>
          <a:r>
            <a:rPr lang="de-DE" dirty="0" err="1" smtClean="0"/>
            <a:t>speaking</a:t>
          </a:r>
          <a:r>
            <a:rPr lang="de-DE" dirty="0" smtClean="0"/>
            <a:t> </a:t>
          </a:r>
          <a:r>
            <a:rPr lang="de-DE" dirty="0" err="1" smtClean="0"/>
            <a:t>practice</a:t>
          </a:r>
          <a:r>
            <a:rPr lang="de-DE" dirty="0" smtClean="0"/>
            <a:t>: </a:t>
          </a:r>
          <a:br>
            <a:rPr lang="de-DE" dirty="0" smtClean="0"/>
          </a:br>
          <a:r>
            <a:rPr lang="de-DE" dirty="0" smtClean="0"/>
            <a:t>Jeder Schüler präsentiert ein selbstgewähltes Bild in geschütztem Rahmen (</a:t>
          </a:r>
          <a:r>
            <a:rPr lang="de-DE" dirty="0" err="1" smtClean="0"/>
            <a:t>teams</a:t>
          </a:r>
          <a:r>
            <a:rPr lang="de-DE" dirty="0" smtClean="0"/>
            <a:t> of </a:t>
          </a:r>
          <a:r>
            <a:rPr lang="de-DE" dirty="0" err="1" smtClean="0"/>
            <a:t>three</a:t>
          </a:r>
          <a:r>
            <a:rPr lang="de-DE" dirty="0" smtClean="0"/>
            <a:t>); einzelne Schüler vor der Klasse</a:t>
          </a:r>
          <a:endParaRPr lang="de-DE" dirty="0"/>
        </a:p>
      </dgm:t>
    </dgm:pt>
    <dgm:pt modelId="{F3EBDC4F-225C-42F5-9BA3-1B84B3912658}" type="sibTrans" cxnId="{24A224F4-9AB4-4DE5-9DB8-2D4296882D7C}">
      <dgm:prSet/>
      <dgm:spPr/>
      <dgm:t>
        <a:bodyPr/>
        <a:lstStyle/>
        <a:p>
          <a:endParaRPr lang="en-US"/>
        </a:p>
      </dgm:t>
    </dgm:pt>
    <dgm:pt modelId="{E0F7C205-21D4-4664-A47F-392CDAF2288D}" type="parTrans" cxnId="{24A224F4-9AB4-4DE5-9DB8-2D4296882D7C}">
      <dgm:prSet/>
      <dgm:spPr/>
      <dgm:t>
        <a:bodyPr/>
        <a:lstStyle/>
        <a:p>
          <a:endParaRPr lang="en-US"/>
        </a:p>
      </dgm:t>
    </dgm:pt>
    <dgm:pt modelId="{8E8E9F56-B5D3-4FE6-BB91-14DF8B4D8045}" type="pres">
      <dgm:prSet presAssocID="{80EA5157-D735-451B-AB37-0DE8774541DC}" presName="linearFlow" presStyleCnt="0">
        <dgm:presLayoutVars>
          <dgm:dir/>
          <dgm:animLvl val="lvl"/>
          <dgm:resizeHandles val="exact"/>
        </dgm:presLayoutVars>
      </dgm:prSet>
      <dgm:spPr/>
      <dgm:t>
        <a:bodyPr/>
        <a:lstStyle/>
        <a:p>
          <a:endParaRPr lang="en-US"/>
        </a:p>
      </dgm:t>
    </dgm:pt>
    <dgm:pt modelId="{8B57E67D-E208-49FE-AD9D-34297C60E241}" type="pres">
      <dgm:prSet presAssocID="{2330B44D-AA5A-4558-A0A0-B1E2345D3693}" presName="composite" presStyleCnt="0"/>
      <dgm:spPr/>
    </dgm:pt>
    <dgm:pt modelId="{0A5BEBEF-5AAE-4678-BBEC-6D9129D42D90}" type="pres">
      <dgm:prSet presAssocID="{2330B44D-AA5A-4558-A0A0-B1E2345D3693}" presName="parentText" presStyleLbl="alignNode1" presStyleIdx="0" presStyleCnt="3">
        <dgm:presLayoutVars>
          <dgm:chMax val="1"/>
          <dgm:bulletEnabled val="1"/>
        </dgm:presLayoutVars>
      </dgm:prSet>
      <dgm:spPr/>
      <dgm:t>
        <a:bodyPr/>
        <a:lstStyle/>
        <a:p>
          <a:endParaRPr lang="en-US"/>
        </a:p>
      </dgm:t>
    </dgm:pt>
    <dgm:pt modelId="{DE7E8A3A-5DFB-403E-B8B0-82AC131243F6}" type="pres">
      <dgm:prSet presAssocID="{2330B44D-AA5A-4558-A0A0-B1E2345D3693}" presName="descendantText" presStyleLbl="alignAcc1" presStyleIdx="0" presStyleCnt="3">
        <dgm:presLayoutVars>
          <dgm:bulletEnabled val="1"/>
        </dgm:presLayoutVars>
      </dgm:prSet>
      <dgm:spPr/>
      <dgm:t>
        <a:bodyPr/>
        <a:lstStyle/>
        <a:p>
          <a:endParaRPr lang="en-US"/>
        </a:p>
      </dgm:t>
    </dgm:pt>
    <dgm:pt modelId="{E4A1E0D9-A026-4A82-B6CF-3EEBEF2081B3}" type="pres">
      <dgm:prSet presAssocID="{8AD06106-CFC9-42D8-AA6C-55287F7BC865}" presName="sp" presStyleCnt="0"/>
      <dgm:spPr/>
    </dgm:pt>
    <dgm:pt modelId="{79D932F1-3468-4E3D-BA64-E557B78F052F}" type="pres">
      <dgm:prSet presAssocID="{5A0A1D77-4212-4683-A43F-FB737DEA6C9B}" presName="composite" presStyleCnt="0"/>
      <dgm:spPr/>
    </dgm:pt>
    <dgm:pt modelId="{6A7EC6A3-1AAF-4D55-B73D-CD550E699D9C}" type="pres">
      <dgm:prSet presAssocID="{5A0A1D77-4212-4683-A43F-FB737DEA6C9B}" presName="parentText" presStyleLbl="alignNode1" presStyleIdx="1" presStyleCnt="3">
        <dgm:presLayoutVars>
          <dgm:chMax val="1"/>
          <dgm:bulletEnabled val="1"/>
        </dgm:presLayoutVars>
      </dgm:prSet>
      <dgm:spPr/>
      <dgm:t>
        <a:bodyPr/>
        <a:lstStyle/>
        <a:p>
          <a:endParaRPr lang="en-US"/>
        </a:p>
      </dgm:t>
    </dgm:pt>
    <dgm:pt modelId="{69884630-3FF3-47B9-828F-D6EB2C06BDAC}" type="pres">
      <dgm:prSet presAssocID="{5A0A1D77-4212-4683-A43F-FB737DEA6C9B}" presName="descendantText" presStyleLbl="alignAcc1" presStyleIdx="1" presStyleCnt="3">
        <dgm:presLayoutVars>
          <dgm:bulletEnabled val="1"/>
        </dgm:presLayoutVars>
      </dgm:prSet>
      <dgm:spPr/>
      <dgm:t>
        <a:bodyPr/>
        <a:lstStyle/>
        <a:p>
          <a:endParaRPr lang="en-US"/>
        </a:p>
      </dgm:t>
    </dgm:pt>
    <dgm:pt modelId="{CD93D4EF-5FCB-4AE2-A7D0-98109DB682BE}" type="pres">
      <dgm:prSet presAssocID="{E6AD20D3-1DBC-4F77-888B-38B5950B8E6B}" presName="sp" presStyleCnt="0"/>
      <dgm:spPr/>
    </dgm:pt>
    <dgm:pt modelId="{4EA2DB06-B604-461D-B56B-27DAD3804E81}" type="pres">
      <dgm:prSet presAssocID="{D1BF9434-6E62-457D-BAAF-BBCE5CA2B805}" presName="composite" presStyleCnt="0"/>
      <dgm:spPr/>
    </dgm:pt>
    <dgm:pt modelId="{B13BF9BB-D2BF-4990-A447-6E999A9704DC}" type="pres">
      <dgm:prSet presAssocID="{D1BF9434-6E62-457D-BAAF-BBCE5CA2B805}" presName="parentText" presStyleLbl="alignNode1" presStyleIdx="2" presStyleCnt="3">
        <dgm:presLayoutVars>
          <dgm:chMax val="1"/>
          <dgm:bulletEnabled val="1"/>
        </dgm:presLayoutVars>
      </dgm:prSet>
      <dgm:spPr/>
      <dgm:t>
        <a:bodyPr/>
        <a:lstStyle/>
        <a:p>
          <a:endParaRPr lang="en-US"/>
        </a:p>
      </dgm:t>
    </dgm:pt>
    <dgm:pt modelId="{2E191520-486D-4AFC-8F2E-E21D320AADC5}" type="pres">
      <dgm:prSet presAssocID="{D1BF9434-6E62-457D-BAAF-BBCE5CA2B805}" presName="descendantText" presStyleLbl="alignAcc1" presStyleIdx="2" presStyleCnt="3">
        <dgm:presLayoutVars>
          <dgm:bulletEnabled val="1"/>
        </dgm:presLayoutVars>
      </dgm:prSet>
      <dgm:spPr/>
      <dgm:t>
        <a:bodyPr/>
        <a:lstStyle/>
        <a:p>
          <a:endParaRPr lang="en-US"/>
        </a:p>
      </dgm:t>
    </dgm:pt>
  </dgm:ptLst>
  <dgm:cxnLst>
    <dgm:cxn modelId="{D4DCF1F7-41F3-4716-851A-035870AB38F0}" srcId="{80EA5157-D735-451B-AB37-0DE8774541DC}" destId="{2330B44D-AA5A-4558-A0A0-B1E2345D3693}" srcOrd="0" destOrd="0" parTransId="{4FCAAA4D-3A7F-4A35-B7E8-20D8526A1CC9}" sibTransId="{8AD06106-CFC9-42D8-AA6C-55287F7BC865}"/>
    <dgm:cxn modelId="{D654B144-7134-4B6C-AC44-BDFFE9C4F40C}" srcId="{80EA5157-D735-451B-AB37-0DE8774541DC}" destId="{5A0A1D77-4212-4683-A43F-FB737DEA6C9B}" srcOrd="1" destOrd="0" parTransId="{0A3D7502-DB4D-4C9B-8831-0CE328D71ADB}" sibTransId="{E6AD20D3-1DBC-4F77-888B-38B5950B8E6B}"/>
    <dgm:cxn modelId="{FEA86DE9-EDF5-4AF9-8B52-02E75579AFD4}" srcId="{2330B44D-AA5A-4558-A0A0-B1E2345D3693}" destId="{BA478F5B-DA80-4D79-989A-BC79271048AF}" srcOrd="0" destOrd="0" parTransId="{7EDD5103-D0A1-4C5A-B6DA-006124506062}" sibTransId="{F74EC5EB-5043-4E94-9A33-7E6D0E215981}"/>
    <dgm:cxn modelId="{E4ED5E3D-890A-4606-B2A6-A7ABAB7000F8}" type="presOf" srcId="{A15E38A0-1887-4EB0-BB8B-2E8EBFB226FF}" destId="{2E191520-486D-4AFC-8F2E-E21D320AADC5}" srcOrd="0" destOrd="0" presId="urn:microsoft.com/office/officeart/2005/8/layout/chevron2"/>
    <dgm:cxn modelId="{E47D0C33-CC6D-4CD2-BC78-12738FE7D1DC}" type="presOf" srcId="{5A0A1D77-4212-4683-A43F-FB737DEA6C9B}" destId="{6A7EC6A3-1AAF-4D55-B73D-CD550E699D9C}" srcOrd="0" destOrd="0" presId="urn:microsoft.com/office/officeart/2005/8/layout/chevron2"/>
    <dgm:cxn modelId="{16E00EBA-23B8-4121-BD0E-6170C2678B01}" type="presOf" srcId="{D1BF9434-6E62-457D-BAAF-BBCE5CA2B805}" destId="{B13BF9BB-D2BF-4990-A447-6E999A9704DC}" srcOrd="0" destOrd="0" presId="urn:microsoft.com/office/officeart/2005/8/layout/chevron2"/>
    <dgm:cxn modelId="{FF79A5BF-2355-440D-AED5-0E4FA3E67891}" type="presOf" srcId="{80EA5157-D735-451B-AB37-0DE8774541DC}" destId="{8E8E9F56-B5D3-4FE6-BB91-14DF8B4D8045}" srcOrd="0" destOrd="0" presId="urn:microsoft.com/office/officeart/2005/8/layout/chevron2"/>
    <dgm:cxn modelId="{A7132D78-4948-494B-A7EE-A7164F3A066C}" type="presOf" srcId="{52EDFA41-1E98-493F-B16B-144823CD875C}" destId="{69884630-3FF3-47B9-828F-D6EB2C06BDAC}" srcOrd="0" destOrd="0" presId="urn:microsoft.com/office/officeart/2005/8/layout/chevron2"/>
    <dgm:cxn modelId="{A8B972BB-23C5-4634-8C73-C04D5253B08B}" srcId="{80EA5157-D735-451B-AB37-0DE8774541DC}" destId="{D1BF9434-6E62-457D-BAAF-BBCE5CA2B805}" srcOrd="2" destOrd="0" parTransId="{84C063ED-DD67-423C-B760-06F822925079}" sibTransId="{0120269A-5DF3-4815-AB53-6D14E4D672FC}"/>
    <dgm:cxn modelId="{D2195A52-D1AF-49D8-B344-2A2A79D40A5C}" type="presOf" srcId="{BA478F5B-DA80-4D79-989A-BC79271048AF}" destId="{DE7E8A3A-5DFB-403E-B8B0-82AC131243F6}" srcOrd="0" destOrd="0" presId="urn:microsoft.com/office/officeart/2005/8/layout/chevron2"/>
    <dgm:cxn modelId="{22282AC7-88F4-4027-9663-8105DDADD0A5}" type="presOf" srcId="{2330B44D-AA5A-4558-A0A0-B1E2345D3693}" destId="{0A5BEBEF-5AAE-4678-BBEC-6D9129D42D90}" srcOrd="0" destOrd="0" presId="urn:microsoft.com/office/officeart/2005/8/layout/chevron2"/>
    <dgm:cxn modelId="{09434251-572E-4045-BC34-3DD49E87FA2F}" srcId="{5A0A1D77-4212-4683-A43F-FB737DEA6C9B}" destId="{52EDFA41-1E98-493F-B16B-144823CD875C}" srcOrd="0" destOrd="0" parTransId="{85A9C5D7-2E1C-4010-B3AA-EB48FB04B6DE}" sibTransId="{DC6CEE65-AFF5-41DC-9F1F-993B9DFFE55D}"/>
    <dgm:cxn modelId="{24A224F4-9AB4-4DE5-9DB8-2D4296882D7C}" srcId="{D1BF9434-6E62-457D-BAAF-BBCE5CA2B805}" destId="{A15E38A0-1887-4EB0-BB8B-2E8EBFB226FF}" srcOrd="0" destOrd="0" parTransId="{E0F7C205-21D4-4664-A47F-392CDAF2288D}" sibTransId="{F3EBDC4F-225C-42F5-9BA3-1B84B3912658}"/>
    <dgm:cxn modelId="{10C72379-7645-4C43-9E7B-8A4482242B9F}" type="presParOf" srcId="{8E8E9F56-B5D3-4FE6-BB91-14DF8B4D8045}" destId="{8B57E67D-E208-49FE-AD9D-34297C60E241}" srcOrd="0" destOrd="0" presId="urn:microsoft.com/office/officeart/2005/8/layout/chevron2"/>
    <dgm:cxn modelId="{AF425A89-7F3A-43C4-A0E2-A6B02D61F7C9}" type="presParOf" srcId="{8B57E67D-E208-49FE-AD9D-34297C60E241}" destId="{0A5BEBEF-5AAE-4678-BBEC-6D9129D42D90}" srcOrd="0" destOrd="0" presId="urn:microsoft.com/office/officeart/2005/8/layout/chevron2"/>
    <dgm:cxn modelId="{3783007D-3EB1-4134-A102-6DEBC87A9EA4}" type="presParOf" srcId="{8B57E67D-E208-49FE-AD9D-34297C60E241}" destId="{DE7E8A3A-5DFB-403E-B8B0-82AC131243F6}" srcOrd="1" destOrd="0" presId="urn:microsoft.com/office/officeart/2005/8/layout/chevron2"/>
    <dgm:cxn modelId="{84A9CA8B-FCA0-4CF4-865D-8E074C7905CB}" type="presParOf" srcId="{8E8E9F56-B5D3-4FE6-BB91-14DF8B4D8045}" destId="{E4A1E0D9-A026-4A82-B6CF-3EEBEF2081B3}" srcOrd="1" destOrd="0" presId="urn:microsoft.com/office/officeart/2005/8/layout/chevron2"/>
    <dgm:cxn modelId="{9BC755AC-8C5F-47A4-A661-8184CE7F3B02}" type="presParOf" srcId="{8E8E9F56-B5D3-4FE6-BB91-14DF8B4D8045}" destId="{79D932F1-3468-4E3D-BA64-E557B78F052F}" srcOrd="2" destOrd="0" presId="urn:microsoft.com/office/officeart/2005/8/layout/chevron2"/>
    <dgm:cxn modelId="{AD5638D2-51C0-476E-A83E-54306E7D4804}" type="presParOf" srcId="{79D932F1-3468-4E3D-BA64-E557B78F052F}" destId="{6A7EC6A3-1AAF-4D55-B73D-CD550E699D9C}" srcOrd="0" destOrd="0" presId="urn:microsoft.com/office/officeart/2005/8/layout/chevron2"/>
    <dgm:cxn modelId="{C1806A8F-4702-4E33-83B5-94DA0968557C}" type="presParOf" srcId="{79D932F1-3468-4E3D-BA64-E557B78F052F}" destId="{69884630-3FF3-47B9-828F-D6EB2C06BDAC}" srcOrd="1" destOrd="0" presId="urn:microsoft.com/office/officeart/2005/8/layout/chevron2"/>
    <dgm:cxn modelId="{B4E9DBA4-781B-4AC2-8473-FF0360FFF4CF}" type="presParOf" srcId="{8E8E9F56-B5D3-4FE6-BB91-14DF8B4D8045}" destId="{CD93D4EF-5FCB-4AE2-A7D0-98109DB682BE}" srcOrd="3" destOrd="0" presId="urn:microsoft.com/office/officeart/2005/8/layout/chevron2"/>
    <dgm:cxn modelId="{2FA70A32-F025-4C68-83D9-AD8B204ECC4B}" type="presParOf" srcId="{8E8E9F56-B5D3-4FE6-BB91-14DF8B4D8045}" destId="{4EA2DB06-B604-461D-B56B-27DAD3804E81}" srcOrd="4" destOrd="0" presId="urn:microsoft.com/office/officeart/2005/8/layout/chevron2"/>
    <dgm:cxn modelId="{85DD4BB5-D4B2-4451-A930-972BC8F622ED}" type="presParOf" srcId="{4EA2DB06-B604-461D-B56B-27DAD3804E81}" destId="{B13BF9BB-D2BF-4990-A447-6E999A9704DC}" srcOrd="0" destOrd="0" presId="urn:microsoft.com/office/officeart/2005/8/layout/chevron2"/>
    <dgm:cxn modelId="{5CED8C33-A4EF-43AE-8631-38962B722455}" type="presParOf" srcId="{4EA2DB06-B604-461D-B56B-27DAD3804E81}" destId="{2E191520-486D-4AFC-8F2E-E21D320AADC5}"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EE4EF9-A6A2-4169-BAB0-E52B6A702C0D}">
      <dsp:nvSpPr>
        <dsp:cNvPr id="0" name=""/>
        <dsp:cNvSpPr/>
      </dsp:nvSpPr>
      <dsp:spPr>
        <a:xfrm>
          <a:off x="889359" y="3100"/>
          <a:ext cx="2259880" cy="1355928"/>
        </a:xfrm>
        <a:prstGeom prst="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de-DE" sz="2900" kern="1200" dirty="0" smtClean="0"/>
            <a:t>Feelings</a:t>
          </a:r>
          <a:endParaRPr lang="de-DE" sz="2900" kern="1200" dirty="0"/>
        </a:p>
      </dsp:txBody>
      <dsp:txXfrm>
        <a:off x="889359" y="3100"/>
        <a:ext cx="2259880" cy="1355928"/>
      </dsp:txXfrm>
    </dsp:sp>
    <dsp:sp modelId="{B666FA10-C3B5-4077-8BE2-54D5B27F94E7}">
      <dsp:nvSpPr>
        <dsp:cNvPr id="0" name=""/>
        <dsp:cNvSpPr/>
      </dsp:nvSpPr>
      <dsp:spPr>
        <a:xfrm>
          <a:off x="889359" y="1585017"/>
          <a:ext cx="2259880" cy="1355928"/>
        </a:xfrm>
        <a:prstGeom prst="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de-DE" sz="2900" kern="1200" dirty="0" err="1" smtClean="0"/>
            <a:t>Associations</a:t>
          </a:r>
          <a:endParaRPr lang="de-DE" sz="2900" kern="1200" dirty="0"/>
        </a:p>
      </dsp:txBody>
      <dsp:txXfrm>
        <a:off x="889359" y="1585017"/>
        <a:ext cx="2259880" cy="1355928"/>
      </dsp:txXfrm>
    </dsp:sp>
    <dsp:sp modelId="{382801E6-FA46-4043-ADDD-8870528A5AAC}">
      <dsp:nvSpPr>
        <dsp:cNvPr id="0" name=""/>
        <dsp:cNvSpPr/>
      </dsp:nvSpPr>
      <dsp:spPr>
        <a:xfrm>
          <a:off x="889359" y="3166933"/>
          <a:ext cx="2259880" cy="1355928"/>
        </a:xfrm>
        <a:prstGeom prst="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de-DE" sz="2900" kern="1200" dirty="0" smtClean="0"/>
            <a:t>Emotional </a:t>
          </a:r>
          <a:r>
            <a:rPr lang="de-DE" sz="2900" kern="1200" dirty="0" err="1" smtClean="0"/>
            <a:t>response</a:t>
          </a:r>
          <a:endParaRPr lang="de-DE" sz="2900" kern="1200" dirty="0"/>
        </a:p>
      </dsp:txBody>
      <dsp:txXfrm>
        <a:off x="889359" y="3166933"/>
        <a:ext cx="2259880" cy="135592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C1C5997-50E1-440C-A9D7-71E1D0AC7779}">
      <dsp:nvSpPr>
        <dsp:cNvPr id="0" name=""/>
        <dsp:cNvSpPr/>
      </dsp:nvSpPr>
      <dsp:spPr>
        <a:xfrm>
          <a:off x="492" y="340308"/>
          <a:ext cx="1922673" cy="1153604"/>
        </a:xfrm>
        <a:prstGeom prst="rect">
          <a:avLst/>
        </a:prstGeom>
        <a:gradFill rotWithShape="0">
          <a:gsLst>
            <a:gs pos="0">
              <a:schemeClr val="accent3">
                <a:hueOff val="0"/>
                <a:satOff val="0"/>
                <a:lumOff val="0"/>
                <a:alphaOff val="0"/>
                <a:tint val="1000"/>
                <a:satMod val="255000"/>
              </a:schemeClr>
            </a:gs>
            <a:gs pos="55000">
              <a:schemeClr val="accent3">
                <a:hueOff val="0"/>
                <a:satOff val="0"/>
                <a:lumOff val="0"/>
                <a:alphaOff val="0"/>
                <a:tint val="12000"/>
                <a:satMod val="255000"/>
              </a:schemeClr>
            </a:gs>
            <a:gs pos="100000">
              <a:schemeClr val="accent3">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figures – </a:t>
          </a:r>
          <a:br>
            <a:rPr lang="en-US" sz="1800" kern="1200" dirty="0" smtClean="0"/>
          </a:br>
          <a:r>
            <a:rPr lang="en-US" sz="1800" kern="1200" dirty="0" smtClean="0"/>
            <a:t>physical features, gender features, ethnic  features</a:t>
          </a:r>
          <a:endParaRPr lang="en-US" sz="1800" kern="1200" dirty="0"/>
        </a:p>
      </dsp:txBody>
      <dsp:txXfrm>
        <a:off x="492" y="340308"/>
        <a:ext cx="1922673" cy="1153604"/>
      </dsp:txXfrm>
    </dsp:sp>
    <dsp:sp modelId="{C952BD97-D4AA-4502-98D7-83C778D0FB69}">
      <dsp:nvSpPr>
        <dsp:cNvPr id="0" name=""/>
        <dsp:cNvSpPr/>
      </dsp:nvSpPr>
      <dsp:spPr>
        <a:xfrm>
          <a:off x="2115433" y="340308"/>
          <a:ext cx="1922673" cy="1153604"/>
        </a:xfrm>
        <a:prstGeom prst="rect">
          <a:avLst/>
        </a:prstGeom>
        <a:gradFill rotWithShape="0">
          <a:gsLst>
            <a:gs pos="0">
              <a:schemeClr val="accent3">
                <a:hueOff val="0"/>
                <a:satOff val="0"/>
                <a:lumOff val="-1765"/>
                <a:alphaOff val="0"/>
                <a:tint val="1000"/>
                <a:satMod val="255000"/>
              </a:schemeClr>
            </a:gs>
            <a:gs pos="55000">
              <a:schemeClr val="accent3">
                <a:hueOff val="0"/>
                <a:satOff val="0"/>
                <a:lumOff val="-1765"/>
                <a:alphaOff val="0"/>
                <a:tint val="12000"/>
                <a:satMod val="255000"/>
              </a:schemeClr>
            </a:gs>
            <a:gs pos="100000">
              <a:schemeClr val="accent3">
                <a:hueOff val="0"/>
                <a:satOff val="0"/>
                <a:lumOff val="-1765"/>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facial expressions</a:t>
          </a:r>
          <a:endParaRPr lang="en-US" sz="1800" kern="1200" dirty="0"/>
        </a:p>
      </dsp:txBody>
      <dsp:txXfrm>
        <a:off x="2115433" y="340308"/>
        <a:ext cx="1922673" cy="1153604"/>
      </dsp:txXfrm>
    </dsp:sp>
    <dsp:sp modelId="{86AA4B1E-4194-41D6-8074-43CBB33BC3B9}">
      <dsp:nvSpPr>
        <dsp:cNvPr id="0" name=""/>
        <dsp:cNvSpPr/>
      </dsp:nvSpPr>
      <dsp:spPr>
        <a:xfrm>
          <a:off x="492" y="1686179"/>
          <a:ext cx="1922673" cy="1153604"/>
        </a:xfrm>
        <a:prstGeom prst="rect">
          <a:avLst/>
        </a:prstGeom>
        <a:gradFill rotWithShape="0">
          <a:gsLst>
            <a:gs pos="0">
              <a:schemeClr val="accent3">
                <a:hueOff val="0"/>
                <a:satOff val="0"/>
                <a:lumOff val="-3530"/>
                <a:alphaOff val="0"/>
                <a:tint val="1000"/>
                <a:satMod val="255000"/>
              </a:schemeClr>
            </a:gs>
            <a:gs pos="55000">
              <a:schemeClr val="accent3">
                <a:hueOff val="0"/>
                <a:satOff val="0"/>
                <a:lumOff val="-3530"/>
                <a:alphaOff val="0"/>
                <a:tint val="12000"/>
                <a:satMod val="255000"/>
              </a:schemeClr>
            </a:gs>
            <a:gs pos="100000">
              <a:schemeClr val="accent3">
                <a:hueOff val="0"/>
                <a:satOff val="0"/>
                <a:lumOff val="-353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body language, posture, activity</a:t>
          </a:r>
          <a:endParaRPr lang="en-US" sz="1800" kern="1200" dirty="0"/>
        </a:p>
      </dsp:txBody>
      <dsp:txXfrm>
        <a:off x="492" y="1686179"/>
        <a:ext cx="1922673" cy="1153604"/>
      </dsp:txXfrm>
    </dsp:sp>
    <dsp:sp modelId="{6537273D-AABF-4DED-8502-ED36F0B0443B}">
      <dsp:nvSpPr>
        <dsp:cNvPr id="0" name=""/>
        <dsp:cNvSpPr/>
      </dsp:nvSpPr>
      <dsp:spPr>
        <a:xfrm>
          <a:off x="2115433" y="1686179"/>
          <a:ext cx="1922673" cy="1153604"/>
        </a:xfrm>
        <a:prstGeom prst="rect">
          <a:avLst/>
        </a:prstGeom>
        <a:gradFill rotWithShape="0">
          <a:gsLst>
            <a:gs pos="0">
              <a:schemeClr val="accent3">
                <a:hueOff val="0"/>
                <a:satOff val="0"/>
                <a:lumOff val="-5294"/>
                <a:alphaOff val="0"/>
                <a:tint val="1000"/>
                <a:satMod val="255000"/>
              </a:schemeClr>
            </a:gs>
            <a:gs pos="55000">
              <a:schemeClr val="accent3">
                <a:hueOff val="0"/>
                <a:satOff val="0"/>
                <a:lumOff val="-5294"/>
                <a:alphaOff val="0"/>
                <a:tint val="12000"/>
                <a:satMod val="255000"/>
              </a:schemeClr>
            </a:gs>
            <a:gs pos="100000">
              <a:schemeClr val="accent3">
                <a:hueOff val="0"/>
                <a:satOff val="0"/>
                <a:lumOff val="-5294"/>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social class, dress, objects</a:t>
          </a:r>
          <a:endParaRPr lang="en-US" sz="1800" kern="1200" dirty="0"/>
        </a:p>
      </dsp:txBody>
      <dsp:txXfrm>
        <a:off x="2115433" y="1686179"/>
        <a:ext cx="1922673" cy="1153604"/>
      </dsp:txXfrm>
    </dsp:sp>
    <dsp:sp modelId="{D59DF488-8F6B-4AF3-9BC2-3D4685FD8502}">
      <dsp:nvSpPr>
        <dsp:cNvPr id="0" name=""/>
        <dsp:cNvSpPr/>
      </dsp:nvSpPr>
      <dsp:spPr>
        <a:xfrm>
          <a:off x="492" y="3032050"/>
          <a:ext cx="1922673" cy="1153604"/>
        </a:xfrm>
        <a:prstGeom prst="rect">
          <a:avLst/>
        </a:prstGeom>
        <a:gradFill rotWithShape="0">
          <a:gsLst>
            <a:gs pos="0">
              <a:schemeClr val="accent3">
                <a:hueOff val="0"/>
                <a:satOff val="0"/>
                <a:lumOff val="-7059"/>
                <a:alphaOff val="0"/>
                <a:tint val="1000"/>
                <a:satMod val="255000"/>
              </a:schemeClr>
            </a:gs>
            <a:gs pos="55000">
              <a:schemeClr val="accent3">
                <a:hueOff val="0"/>
                <a:satOff val="0"/>
                <a:lumOff val="-7059"/>
                <a:alphaOff val="0"/>
                <a:tint val="12000"/>
                <a:satMod val="255000"/>
              </a:schemeClr>
            </a:gs>
            <a:gs pos="100000">
              <a:schemeClr val="accent3">
                <a:hueOff val="0"/>
                <a:satOff val="0"/>
                <a:lumOff val="-7059"/>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setting, location, social situation</a:t>
          </a:r>
          <a:endParaRPr lang="en-US" sz="1800" kern="1200" dirty="0"/>
        </a:p>
      </dsp:txBody>
      <dsp:txXfrm>
        <a:off x="492" y="3032050"/>
        <a:ext cx="1922673" cy="1153604"/>
      </dsp:txXfrm>
    </dsp:sp>
    <dsp:sp modelId="{DB0F7E42-F159-47A4-A560-8EC252C8512C}">
      <dsp:nvSpPr>
        <dsp:cNvPr id="0" name=""/>
        <dsp:cNvSpPr/>
      </dsp:nvSpPr>
      <dsp:spPr>
        <a:xfrm>
          <a:off x="2115433" y="3032050"/>
          <a:ext cx="1922673" cy="1153604"/>
        </a:xfrm>
        <a:prstGeom prst="rect">
          <a:avLst/>
        </a:prstGeom>
        <a:gradFill rotWithShape="0">
          <a:gsLst>
            <a:gs pos="0">
              <a:schemeClr val="accent3">
                <a:hueOff val="0"/>
                <a:satOff val="0"/>
                <a:lumOff val="-8824"/>
                <a:alphaOff val="0"/>
                <a:tint val="1000"/>
                <a:satMod val="255000"/>
              </a:schemeClr>
            </a:gs>
            <a:gs pos="55000">
              <a:schemeClr val="accent3">
                <a:hueOff val="0"/>
                <a:satOff val="0"/>
                <a:lumOff val="-8824"/>
                <a:alphaOff val="0"/>
                <a:tint val="12000"/>
                <a:satMod val="255000"/>
              </a:schemeClr>
            </a:gs>
            <a:gs pos="100000">
              <a:schemeClr val="accent3">
                <a:hueOff val="0"/>
                <a:satOff val="0"/>
                <a:lumOff val="-8824"/>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relation between objects and person(s)</a:t>
          </a:r>
          <a:endParaRPr lang="en-US" sz="1800" kern="1200" dirty="0"/>
        </a:p>
      </dsp:txBody>
      <dsp:txXfrm>
        <a:off x="2115433" y="3032050"/>
        <a:ext cx="1922673" cy="115360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C84606C-1853-40CD-9594-85DD980DE4FD}">
      <dsp:nvSpPr>
        <dsp:cNvPr id="0" name=""/>
        <dsp:cNvSpPr/>
      </dsp:nvSpPr>
      <dsp:spPr>
        <a:xfrm>
          <a:off x="492" y="340308"/>
          <a:ext cx="1922673" cy="1153604"/>
        </a:xfrm>
        <a:prstGeom prst="rect">
          <a:avLst/>
        </a:prstGeom>
        <a:gradFill rotWithShape="0">
          <a:gsLst>
            <a:gs pos="0">
              <a:schemeClr val="accent3">
                <a:hueOff val="0"/>
                <a:satOff val="0"/>
                <a:lumOff val="0"/>
                <a:alphaOff val="0"/>
                <a:tint val="1000"/>
                <a:satMod val="255000"/>
              </a:schemeClr>
            </a:gs>
            <a:gs pos="55000">
              <a:schemeClr val="accent3">
                <a:hueOff val="0"/>
                <a:satOff val="0"/>
                <a:lumOff val="0"/>
                <a:alphaOff val="0"/>
                <a:tint val="12000"/>
                <a:satMod val="255000"/>
              </a:schemeClr>
            </a:gs>
            <a:gs pos="100000">
              <a:schemeClr val="accent3">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foreground, background, centre</a:t>
          </a:r>
          <a:endParaRPr lang="en-US" sz="1700" kern="1200" dirty="0"/>
        </a:p>
      </dsp:txBody>
      <dsp:txXfrm>
        <a:off x="492" y="340308"/>
        <a:ext cx="1922673" cy="1153604"/>
      </dsp:txXfrm>
    </dsp:sp>
    <dsp:sp modelId="{DF039CD5-14FA-4208-9EF1-72F98C8AF132}">
      <dsp:nvSpPr>
        <dsp:cNvPr id="0" name=""/>
        <dsp:cNvSpPr/>
      </dsp:nvSpPr>
      <dsp:spPr>
        <a:xfrm>
          <a:off x="2115433" y="340308"/>
          <a:ext cx="1922673" cy="1153604"/>
        </a:xfrm>
        <a:prstGeom prst="rect">
          <a:avLst/>
        </a:prstGeom>
        <a:gradFill rotWithShape="0">
          <a:gsLst>
            <a:gs pos="0">
              <a:schemeClr val="accent3">
                <a:hueOff val="0"/>
                <a:satOff val="0"/>
                <a:lumOff val="-1765"/>
                <a:alphaOff val="0"/>
                <a:tint val="1000"/>
                <a:satMod val="255000"/>
              </a:schemeClr>
            </a:gs>
            <a:gs pos="55000">
              <a:schemeClr val="accent3">
                <a:hueOff val="0"/>
                <a:satOff val="0"/>
                <a:lumOff val="-1765"/>
                <a:alphaOff val="0"/>
                <a:tint val="12000"/>
                <a:satMod val="255000"/>
              </a:schemeClr>
            </a:gs>
            <a:gs pos="100000">
              <a:schemeClr val="accent3">
                <a:hueOff val="0"/>
                <a:satOff val="0"/>
                <a:lumOff val="-1765"/>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vantage point/perspective</a:t>
          </a:r>
          <a:endParaRPr lang="en-US" sz="1700" kern="1200" dirty="0"/>
        </a:p>
      </dsp:txBody>
      <dsp:txXfrm>
        <a:off x="2115433" y="340308"/>
        <a:ext cx="1922673" cy="1153604"/>
      </dsp:txXfrm>
    </dsp:sp>
    <dsp:sp modelId="{18FF60BD-D393-4B51-87BA-C89DCE675CFC}">
      <dsp:nvSpPr>
        <dsp:cNvPr id="0" name=""/>
        <dsp:cNvSpPr/>
      </dsp:nvSpPr>
      <dsp:spPr>
        <a:xfrm>
          <a:off x="492" y="1686179"/>
          <a:ext cx="1922673" cy="1153604"/>
        </a:xfrm>
        <a:prstGeom prst="rect">
          <a:avLst/>
        </a:prstGeom>
        <a:gradFill rotWithShape="0">
          <a:gsLst>
            <a:gs pos="0">
              <a:schemeClr val="accent3">
                <a:hueOff val="0"/>
                <a:satOff val="0"/>
                <a:lumOff val="-3530"/>
                <a:alphaOff val="0"/>
                <a:tint val="1000"/>
                <a:satMod val="255000"/>
              </a:schemeClr>
            </a:gs>
            <a:gs pos="55000">
              <a:schemeClr val="accent3">
                <a:hueOff val="0"/>
                <a:satOff val="0"/>
                <a:lumOff val="-3530"/>
                <a:alphaOff val="0"/>
                <a:tint val="12000"/>
                <a:satMod val="255000"/>
              </a:schemeClr>
            </a:gs>
            <a:gs pos="100000">
              <a:schemeClr val="accent3">
                <a:hueOff val="0"/>
                <a:satOff val="0"/>
                <a:lumOff val="-353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focus</a:t>
          </a:r>
          <a:endParaRPr lang="en-US" sz="1700" kern="1200" dirty="0"/>
        </a:p>
      </dsp:txBody>
      <dsp:txXfrm>
        <a:off x="492" y="1686179"/>
        <a:ext cx="1922673" cy="1153604"/>
      </dsp:txXfrm>
    </dsp:sp>
    <dsp:sp modelId="{2863CBB9-9FE4-4299-B416-59EF2D5CC31D}">
      <dsp:nvSpPr>
        <dsp:cNvPr id="0" name=""/>
        <dsp:cNvSpPr/>
      </dsp:nvSpPr>
      <dsp:spPr>
        <a:xfrm>
          <a:off x="2115433" y="1686179"/>
          <a:ext cx="1922673" cy="1153604"/>
        </a:xfrm>
        <a:prstGeom prst="rect">
          <a:avLst/>
        </a:prstGeom>
        <a:gradFill rotWithShape="0">
          <a:gsLst>
            <a:gs pos="0">
              <a:schemeClr val="accent3">
                <a:hueOff val="0"/>
                <a:satOff val="0"/>
                <a:lumOff val="-5294"/>
                <a:alphaOff val="0"/>
                <a:tint val="1000"/>
                <a:satMod val="255000"/>
              </a:schemeClr>
            </a:gs>
            <a:gs pos="55000">
              <a:schemeClr val="accent3">
                <a:hueOff val="0"/>
                <a:satOff val="0"/>
                <a:lumOff val="-5294"/>
                <a:alphaOff val="0"/>
                <a:tint val="12000"/>
                <a:satMod val="255000"/>
              </a:schemeClr>
            </a:gs>
            <a:gs pos="100000">
              <a:schemeClr val="accent3">
                <a:hueOff val="0"/>
                <a:satOff val="0"/>
                <a:lumOff val="-5294"/>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frame/margin</a:t>
          </a:r>
          <a:endParaRPr lang="en-US" sz="1700" kern="1200" dirty="0"/>
        </a:p>
      </dsp:txBody>
      <dsp:txXfrm>
        <a:off x="2115433" y="1686179"/>
        <a:ext cx="1922673" cy="1153604"/>
      </dsp:txXfrm>
    </dsp:sp>
    <dsp:sp modelId="{81327102-45FD-411F-A360-E8DBA1C48C6F}">
      <dsp:nvSpPr>
        <dsp:cNvPr id="0" name=""/>
        <dsp:cNvSpPr/>
      </dsp:nvSpPr>
      <dsp:spPr>
        <a:xfrm>
          <a:off x="492" y="3032050"/>
          <a:ext cx="1922673" cy="1153604"/>
        </a:xfrm>
        <a:prstGeom prst="rect">
          <a:avLst/>
        </a:prstGeom>
        <a:gradFill rotWithShape="0">
          <a:gsLst>
            <a:gs pos="0">
              <a:schemeClr val="accent3">
                <a:hueOff val="0"/>
                <a:satOff val="0"/>
                <a:lumOff val="-7059"/>
                <a:alphaOff val="0"/>
                <a:tint val="1000"/>
                <a:satMod val="255000"/>
              </a:schemeClr>
            </a:gs>
            <a:gs pos="55000">
              <a:schemeClr val="accent3">
                <a:hueOff val="0"/>
                <a:satOff val="0"/>
                <a:lumOff val="-7059"/>
                <a:alphaOff val="0"/>
                <a:tint val="12000"/>
                <a:satMod val="255000"/>
              </a:schemeClr>
            </a:gs>
            <a:gs pos="100000">
              <a:schemeClr val="accent3">
                <a:hueOff val="0"/>
                <a:satOff val="0"/>
                <a:lumOff val="-7059"/>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colour</a:t>
          </a:r>
          <a:r>
            <a:rPr lang="en-US" sz="1700" kern="1200" dirty="0" smtClean="0"/>
            <a:t>/lighting</a:t>
          </a:r>
          <a:endParaRPr lang="en-US" sz="1700" kern="1200" dirty="0"/>
        </a:p>
      </dsp:txBody>
      <dsp:txXfrm>
        <a:off x="492" y="3032050"/>
        <a:ext cx="1922673" cy="1153604"/>
      </dsp:txXfrm>
    </dsp:sp>
    <dsp:sp modelId="{AF18C579-0C3A-42B6-8659-87E73C36E427}">
      <dsp:nvSpPr>
        <dsp:cNvPr id="0" name=""/>
        <dsp:cNvSpPr/>
      </dsp:nvSpPr>
      <dsp:spPr>
        <a:xfrm>
          <a:off x="2115433" y="3032050"/>
          <a:ext cx="1922673" cy="1153604"/>
        </a:xfrm>
        <a:prstGeom prst="rect">
          <a:avLst/>
        </a:prstGeom>
        <a:gradFill rotWithShape="0">
          <a:gsLst>
            <a:gs pos="0">
              <a:schemeClr val="accent3">
                <a:hueOff val="0"/>
                <a:satOff val="0"/>
                <a:lumOff val="-8824"/>
                <a:alphaOff val="0"/>
                <a:tint val="1000"/>
                <a:satMod val="255000"/>
              </a:schemeClr>
            </a:gs>
            <a:gs pos="55000">
              <a:schemeClr val="accent3">
                <a:hueOff val="0"/>
                <a:satOff val="0"/>
                <a:lumOff val="-8824"/>
                <a:alphaOff val="0"/>
                <a:tint val="12000"/>
                <a:satMod val="255000"/>
              </a:schemeClr>
            </a:gs>
            <a:gs pos="100000">
              <a:schemeClr val="accent3">
                <a:hueOff val="0"/>
                <a:satOff val="0"/>
                <a:lumOff val="-8824"/>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organisation</a:t>
          </a:r>
          <a:endParaRPr lang="en-US" sz="1700" kern="1200" dirty="0"/>
        </a:p>
      </dsp:txBody>
      <dsp:txXfrm>
        <a:off x="2115433" y="3032050"/>
        <a:ext cx="1922673" cy="115360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AFAE9D-A05F-46C5-8BF4-4F114B8F5E3F}">
      <dsp:nvSpPr>
        <dsp:cNvPr id="0" name=""/>
        <dsp:cNvSpPr/>
      </dsp:nvSpPr>
      <dsp:spPr>
        <a:xfrm>
          <a:off x="492" y="340308"/>
          <a:ext cx="1922673" cy="1153604"/>
        </a:xfrm>
        <a:prstGeom prst="rect">
          <a:avLst/>
        </a:prstGeom>
        <a:gradFill rotWithShape="0">
          <a:gsLst>
            <a:gs pos="0">
              <a:schemeClr val="accent3">
                <a:hueOff val="0"/>
                <a:satOff val="0"/>
                <a:lumOff val="0"/>
                <a:alphaOff val="0"/>
                <a:tint val="1000"/>
                <a:satMod val="255000"/>
              </a:schemeClr>
            </a:gs>
            <a:gs pos="55000">
              <a:schemeClr val="accent3">
                <a:hueOff val="0"/>
                <a:satOff val="0"/>
                <a:lumOff val="0"/>
                <a:alphaOff val="0"/>
                <a:tint val="12000"/>
                <a:satMod val="255000"/>
              </a:schemeClr>
            </a:gs>
            <a:gs pos="100000">
              <a:schemeClr val="accent3">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When?</a:t>
          </a:r>
          <a:endParaRPr lang="en-US" sz="1700" kern="1200" dirty="0"/>
        </a:p>
      </dsp:txBody>
      <dsp:txXfrm>
        <a:off x="492" y="340308"/>
        <a:ext cx="1922673" cy="1153604"/>
      </dsp:txXfrm>
    </dsp:sp>
    <dsp:sp modelId="{83F1B8E6-BB5A-4C3D-B828-ED3A4C3845FE}">
      <dsp:nvSpPr>
        <dsp:cNvPr id="0" name=""/>
        <dsp:cNvSpPr/>
      </dsp:nvSpPr>
      <dsp:spPr>
        <a:xfrm>
          <a:off x="2115433" y="340308"/>
          <a:ext cx="1922673" cy="1153604"/>
        </a:xfrm>
        <a:prstGeom prst="rect">
          <a:avLst/>
        </a:prstGeom>
        <a:gradFill rotWithShape="0">
          <a:gsLst>
            <a:gs pos="0">
              <a:schemeClr val="accent3">
                <a:hueOff val="0"/>
                <a:satOff val="0"/>
                <a:lumOff val="-1765"/>
                <a:alphaOff val="0"/>
                <a:tint val="1000"/>
                <a:satMod val="255000"/>
              </a:schemeClr>
            </a:gs>
            <a:gs pos="55000">
              <a:schemeClr val="accent3">
                <a:hueOff val="0"/>
                <a:satOff val="0"/>
                <a:lumOff val="-1765"/>
                <a:alphaOff val="0"/>
                <a:tint val="12000"/>
                <a:satMod val="255000"/>
              </a:schemeClr>
            </a:gs>
            <a:gs pos="100000">
              <a:schemeClr val="accent3">
                <a:hueOff val="0"/>
                <a:satOff val="0"/>
                <a:lumOff val="-1765"/>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Where?</a:t>
          </a:r>
          <a:endParaRPr lang="en-US" sz="1700" kern="1200" dirty="0"/>
        </a:p>
      </dsp:txBody>
      <dsp:txXfrm>
        <a:off x="2115433" y="340308"/>
        <a:ext cx="1922673" cy="1153604"/>
      </dsp:txXfrm>
    </dsp:sp>
    <dsp:sp modelId="{AC6027CA-E98A-442E-85A4-8044CAB41E08}">
      <dsp:nvSpPr>
        <dsp:cNvPr id="0" name=""/>
        <dsp:cNvSpPr/>
      </dsp:nvSpPr>
      <dsp:spPr>
        <a:xfrm>
          <a:off x="492" y="1686179"/>
          <a:ext cx="1922673" cy="1153604"/>
        </a:xfrm>
        <a:prstGeom prst="rect">
          <a:avLst/>
        </a:prstGeom>
        <a:gradFill rotWithShape="0">
          <a:gsLst>
            <a:gs pos="0">
              <a:schemeClr val="accent3">
                <a:hueOff val="0"/>
                <a:satOff val="0"/>
                <a:lumOff val="-3530"/>
                <a:alphaOff val="0"/>
                <a:tint val="1000"/>
                <a:satMod val="255000"/>
              </a:schemeClr>
            </a:gs>
            <a:gs pos="55000">
              <a:schemeClr val="accent3">
                <a:hueOff val="0"/>
                <a:satOff val="0"/>
                <a:lumOff val="-3530"/>
                <a:alphaOff val="0"/>
                <a:tint val="12000"/>
                <a:satMod val="255000"/>
              </a:schemeClr>
            </a:gs>
            <a:gs pos="100000">
              <a:schemeClr val="accent3">
                <a:hueOff val="0"/>
                <a:satOff val="0"/>
                <a:lumOff val="-353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Why?</a:t>
          </a:r>
          <a:endParaRPr lang="en-US" sz="1700" kern="1200" dirty="0"/>
        </a:p>
      </dsp:txBody>
      <dsp:txXfrm>
        <a:off x="492" y="1686179"/>
        <a:ext cx="1922673" cy="1153604"/>
      </dsp:txXfrm>
    </dsp:sp>
    <dsp:sp modelId="{84D35E8C-06EF-4C47-870C-26143D451095}">
      <dsp:nvSpPr>
        <dsp:cNvPr id="0" name=""/>
        <dsp:cNvSpPr/>
      </dsp:nvSpPr>
      <dsp:spPr>
        <a:xfrm>
          <a:off x="2115433" y="1686179"/>
          <a:ext cx="1922673" cy="1153604"/>
        </a:xfrm>
        <a:prstGeom prst="rect">
          <a:avLst/>
        </a:prstGeom>
        <a:gradFill rotWithShape="0">
          <a:gsLst>
            <a:gs pos="0">
              <a:schemeClr val="accent3">
                <a:hueOff val="0"/>
                <a:satOff val="0"/>
                <a:lumOff val="-5294"/>
                <a:alphaOff val="0"/>
                <a:tint val="1000"/>
                <a:satMod val="255000"/>
              </a:schemeClr>
            </a:gs>
            <a:gs pos="55000">
              <a:schemeClr val="accent3">
                <a:hueOff val="0"/>
                <a:satOff val="0"/>
                <a:lumOff val="-5294"/>
                <a:alphaOff val="0"/>
                <a:tint val="12000"/>
                <a:satMod val="255000"/>
              </a:schemeClr>
            </a:gs>
            <a:gs pos="100000">
              <a:schemeClr val="accent3">
                <a:hueOff val="0"/>
                <a:satOff val="0"/>
                <a:lumOff val="-5294"/>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By whom?</a:t>
          </a:r>
          <a:endParaRPr lang="en-US" sz="1700" kern="1200" dirty="0"/>
        </a:p>
      </dsp:txBody>
      <dsp:txXfrm>
        <a:off x="2115433" y="1686179"/>
        <a:ext cx="1922673" cy="1153604"/>
      </dsp:txXfrm>
    </dsp:sp>
    <dsp:sp modelId="{AD0B665D-8FE9-4116-A94C-2A3183516278}">
      <dsp:nvSpPr>
        <dsp:cNvPr id="0" name=""/>
        <dsp:cNvSpPr/>
      </dsp:nvSpPr>
      <dsp:spPr>
        <a:xfrm>
          <a:off x="492" y="3032050"/>
          <a:ext cx="1922673" cy="1153604"/>
        </a:xfrm>
        <a:prstGeom prst="rect">
          <a:avLst/>
        </a:prstGeom>
        <a:gradFill rotWithShape="0">
          <a:gsLst>
            <a:gs pos="0">
              <a:schemeClr val="accent3">
                <a:hueOff val="0"/>
                <a:satOff val="0"/>
                <a:lumOff val="-7059"/>
                <a:alphaOff val="0"/>
                <a:tint val="1000"/>
                <a:satMod val="255000"/>
              </a:schemeClr>
            </a:gs>
            <a:gs pos="55000">
              <a:schemeClr val="accent3">
                <a:hueOff val="0"/>
                <a:satOff val="0"/>
                <a:lumOff val="-7059"/>
                <a:alphaOff val="0"/>
                <a:tint val="12000"/>
                <a:satMod val="255000"/>
              </a:schemeClr>
            </a:gs>
            <a:gs pos="100000">
              <a:schemeClr val="accent3">
                <a:hueOff val="0"/>
                <a:satOff val="0"/>
                <a:lumOff val="-7059"/>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For what purpose?</a:t>
          </a:r>
          <a:endParaRPr lang="en-US" sz="1700" kern="1200" dirty="0"/>
        </a:p>
      </dsp:txBody>
      <dsp:txXfrm>
        <a:off x="492" y="3032050"/>
        <a:ext cx="1922673" cy="1153604"/>
      </dsp:txXfrm>
    </dsp:sp>
    <dsp:sp modelId="{C8EC5A0A-43BE-4538-9FE6-0750B4F9CA1F}">
      <dsp:nvSpPr>
        <dsp:cNvPr id="0" name=""/>
        <dsp:cNvSpPr/>
      </dsp:nvSpPr>
      <dsp:spPr>
        <a:xfrm>
          <a:off x="2115433" y="3032050"/>
          <a:ext cx="1922673" cy="1153604"/>
        </a:xfrm>
        <a:prstGeom prst="rect">
          <a:avLst/>
        </a:prstGeom>
        <a:gradFill rotWithShape="0">
          <a:gsLst>
            <a:gs pos="0">
              <a:schemeClr val="accent3">
                <a:hueOff val="0"/>
                <a:satOff val="0"/>
                <a:lumOff val="-8824"/>
                <a:alphaOff val="0"/>
                <a:tint val="1000"/>
                <a:satMod val="255000"/>
              </a:schemeClr>
            </a:gs>
            <a:gs pos="55000">
              <a:schemeClr val="accent3">
                <a:hueOff val="0"/>
                <a:satOff val="0"/>
                <a:lumOff val="-8824"/>
                <a:alphaOff val="0"/>
                <a:tint val="12000"/>
                <a:satMod val="255000"/>
              </a:schemeClr>
            </a:gs>
            <a:gs pos="100000">
              <a:schemeClr val="accent3">
                <a:hueOff val="0"/>
                <a:satOff val="0"/>
                <a:lumOff val="-8824"/>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Cultural/historical context</a:t>
          </a:r>
          <a:endParaRPr lang="en-US" sz="1700" kern="1200" dirty="0"/>
        </a:p>
      </dsp:txBody>
      <dsp:txXfrm>
        <a:off x="2115433" y="3032050"/>
        <a:ext cx="1922673" cy="1153604"/>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904349-5B8A-4DCD-BD2E-CE24828DB758}">
      <dsp:nvSpPr>
        <dsp:cNvPr id="0" name=""/>
        <dsp:cNvSpPr/>
      </dsp:nvSpPr>
      <dsp:spPr>
        <a:xfrm>
          <a:off x="3070026" y="780"/>
          <a:ext cx="2089546" cy="1044773"/>
        </a:xfrm>
        <a:prstGeom prst="roundRect">
          <a:avLst>
            <a:gd name="adj" fmla="val 1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de-DE" sz="1300" kern="1200" dirty="0" smtClean="0"/>
            <a:t>Textsortenkenntnis/</a:t>
          </a:r>
          <a:br>
            <a:rPr lang="de-DE" sz="1300" kern="1200" dirty="0" smtClean="0"/>
          </a:br>
          <a:r>
            <a:rPr lang="de-DE" sz="1300" kern="1200" dirty="0" smtClean="0"/>
            <a:t>Struktur des Monologs/methodisches Wissen</a:t>
          </a:r>
          <a:endParaRPr lang="de-DE" sz="1300" kern="1200" dirty="0"/>
        </a:p>
      </dsp:txBody>
      <dsp:txXfrm>
        <a:off x="3070026" y="780"/>
        <a:ext cx="2089546" cy="1044773"/>
      </dsp:txXfrm>
    </dsp:sp>
    <dsp:sp modelId="{0070CC2D-A656-41CA-A38D-59A8D6C21B1E}">
      <dsp:nvSpPr>
        <dsp:cNvPr id="0" name=""/>
        <dsp:cNvSpPr/>
      </dsp:nvSpPr>
      <dsp:spPr>
        <a:xfrm rot="3600000">
          <a:off x="4433442" y="1833289"/>
          <a:ext cx="1086633" cy="365670"/>
        </a:xfrm>
        <a:prstGeom prst="leftRightArrow">
          <a:avLst>
            <a:gd name="adj1" fmla="val 60000"/>
            <a:gd name="adj2" fmla="val 50000"/>
          </a:avLst>
        </a:prstGeom>
        <a:gradFill rotWithShape="0">
          <a:gsLst>
            <a:gs pos="0">
              <a:schemeClr val="accent1">
                <a:tint val="60000"/>
                <a:hueOff val="0"/>
                <a:satOff val="0"/>
                <a:lumOff val="0"/>
                <a:alphaOff val="0"/>
                <a:tint val="1000"/>
                <a:satMod val="255000"/>
              </a:schemeClr>
            </a:gs>
            <a:gs pos="55000">
              <a:schemeClr val="accent1">
                <a:tint val="60000"/>
                <a:hueOff val="0"/>
                <a:satOff val="0"/>
                <a:lumOff val="0"/>
                <a:alphaOff val="0"/>
                <a:tint val="12000"/>
                <a:satMod val="255000"/>
              </a:schemeClr>
            </a:gs>
            <a:gs pos="100000">
              <a:schemeClr val="accent1">
                <a:tint val="60000"/>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rot="3600000">
        <a:off x="4433442" y="1833289"/>
        <a:ext cx="1086633" cy="365670"/>
      </dsp:txXfrm>
    </dsp:sp>
    <dsp:sp modelId="{99431360-D741-40AE-8757-566A78E1DCC3}">
      <dsp:nvSpPr>
        <dsp:cNvPr id="0" name=""/>
        <dsp:cNvSpPr/>
      </dsp:nvSpPr>
      <dsp:spPr>
        <a:xfrm>
          <a:off x="4793945" y="2986696"/>
          <a:ext cx="2089546" cy="1044773"/>
        </a:xfrm>
        <a:prstGeom prst="roundRect">
          <a:avLst>
            <a:gd name="adj" fmla="val 1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de-DE" sz="1300" kern="1200" dirty="0" smtClean="0"/>
            <a:t>Themenabhängiger Wortschatz</a:t>
          </a:r>
          <a:endParaRPr lang="de-DE" sz="1300" kern="1200" dirty="0"/>
        </a:p>
      </dsp:txBody>
      <dsp:txXfrm>
        <a:off x="4793945" y="2986696"/>
        <a:ext cx="2089546" cy="1044773"/>
      </dsp:txXfrm>
    </dsp:sp>
    <dsp:sp modelId="{F69B0CBF-4F65-4CAE-94E7-AB550781BF4C}">
      <dsp:nvSpPr>
        <dsp:cNvPr id="0" name=""/>
        <dsp:cNvSpPr/>
      </dsp:nvSpPr>
      <dsp:spPr>
        <a:xfrm rot="10800000">
          <a:off x="3571483" y="3326247"/>
          <a:ext cx="1086633" cy="365670"/>
        </a:xfrm>
        <a:prstGeom prst="leftRightArrow">
          <a:avLst>
            <a:gd name="adj1" fmla="val 60000"/>
            <a:gd name="adj2" fmla="val 50000"/>
          </a:avLst>
        </a:prstGeom>
        <a:gradFill rotWithShape="0">
          <a:gsLst>
            <a:gs pos="0">
              <a:schemeClr val="accent1">
                <a:tint val="60000"/>
                <a:hueOff val="0"/>
                <a:satOff val="0"/>
                <a:lumOff val="0"/>
                <a:alphaOff val="0"/>
                <a:tint val="1000"/>
                <a:satMod val="255000"/>
              </a:schemeClr>
            </a:gs>
            <a:gs pos="55000">
              <a:schemeClr val="accent1">
                <a:tint val="60000"/>
                <a:hueOff val="0"/>
                <a:satOff val="0"/>
                <a:lumOff val="0"/>
                <a:alphaOff val="0"/>
                <a:tint val="12000"/>
                <a:satMod val="255000"/>
              </a:schemeClr>
            </a:gs>
            <a:gs pos="100000">
              <a:schemeClr val="accent1">
                <a:tint val="60000"/>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rot="10800000">
        <a:off x="3571483" y="3326247"/>
        <a:ext cx="1086633" cy="365670"/>
      </dsp:txXfrm>
    </dsp:sp>
    <dsp:sp modelId="{A026FF13-0D9E-4B62-B706-FE8B7FD00D28}">
      <dsp:nvSpPr>
        <dsp:cNvPr id="0" name=""/>
        <dsp:cNvSpPr/>
      </dsp:nvSpPr>
      <dsp:spPr>
        <a:xfrm>
          <a:off x="1346107" y="2986696"/>
          <a:ext cx="2089546" cy="1044773"/>
        </a:xfrm>
        <a:prstGeom prst="roundRect">
          <a:avLst>
            <a:gd name="adj" fmla="val 1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de-DE" sz="1300" kern="1200" dirty="0" smtClean="0"/>
            <a:t>Funktionaler Wortschatz</a:t>
          </a:r>
          <a:endParaRPr lang="de-DE" sz="1300" kern="1200" dirty="0"/>
        </a:p>
      </dsp:txBody>
      <dsp:txXfrm>
        <a:off x="1346107" y="2986696"/>
        <a:ext cx="2089546" cy="1044773"/>
      </dsp:txXfrm>
    </dsp:sp>
    <dsp:sp modelId="{ED437016-B149-4E61-B19D-348E2A2D94B0}">
      <dsp:nvSpPr>
        <dsp:cNvPr id="0" name=""/>
        <dsp:cNvSpPr/>
      </dsp:nvSpPr>
      <dsp:spPr>
        <a:xfrm rot="18000000">
          <a:off x="2709523" y="1833289"/>
          <a:ext cx="1086633" cy="365670"/>
        </a:xfrm>
        <a:prstGeom prst="leftRightArrow">
          <a:avLst>
            <a:gd name="adj1" fmla="val 60000"/>
            <a:gd name="adj2" fmla="val 50000"/>
          </a:avLst>
        </a:prstGeom>
        <a:gradFill rotWithShape="0">
          <a:gsLst>
            <a:gs pos="0">
              <a:schemeClr val="accent1">
                <a:tint val="60000"/>
                <a:hueOff val="0"/>
                <a:satOff val="0"/>
                <a:lumOff val="0"/>
                <a:alphaOff val="0"/>
                <a:tint val="1000"/>
                <a:satMod val="255000"/>
              </a:schemeClr>
            </a:gs>
            <a:gs pos="55000">
              <a:schemeClr val="accent1">
                <a:tint val="60000"/>
                <a:hueOff val="0"/>
                <a:satOff val="0"/>
                <a:lumOff val="0"/>
                <a:alphaOff val="0"/>
                <a:tint val="12000"/>
                <a:satMod val="255000"/>
              </a:schemeClr>
            </a:gs>
            <a:gs pos="100000">
              <a:schemeClr val="accent1">
                <a:tint val="60000"/>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rot="18000000">
        <a:off x="2709523" y="1833289"/>
        <a:ext cx="1086633" cy="36567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1C212B-6448-4ECB-A84D-DACB632CD4A0}">
      <dsp:nvSpPr>
        <dsp:cNvPr id="0" name=""/>
        <dsp:cNvSpPr/>
      </dsp:nvSpPr>
      <dsp:spPr>
        <a:xfrm>
          <a:off x="617219" y="0"/>
          <a:ext cx="6995160" cy="4032250"/>
        </a:xfrm>
        <a:prstGeom prst="rightArrow">
          <a:avLst/>
        </a:prstGeom>
        <a:solidFill>
          <a:schemeClr val="accent1">
            <a:tint val="40000"/>
            <a:hueOff val="0"/>
            <a:satOff val="0"/>
            <a:lumOff val="0"/>
            <a:alphaOff val="0"/>
          </a:schemeClr>
        </a:solidFill>
        <a:ln>
          <a:noFill/>
        </a:ln>
        <a:effectLst>
          <a:outerShdw blurRad="51500" dist="25400" dir="5400000" rotWithShape="0">
            <a:srgbClr val="000000">
              <a:alpha val="40000"/>
            </a:srgbClr>
          </a:outerShdw>
        </a:effectLst>
      </dsp:spPr>
      <dsp:style>
        <a:lnRef idx="0">
          <a:scrgbClr r="0" g="0" b="0"/>
        </a:lnRef>
        <a:fillRef idx="1">
          <a:scrgbClr r="0" g="0" b="0"/>
        </a:fillRef>
        <a:effectRef idx="1">
          <a:scrgbClr r="0" g="0" b="0"/>
        </a:effectRef>
        <a:fontRef idx="minor"/>
      </dsp:style>
    </dsp:sp>
    <dsp:sp modelId="{CF87075E-DD63-4694-9691-E268C7EE4C27}">
      <dsp:nvSpPr>
        <dsp:cNvPr id="0" name=""/>
        <dsp:cNvSpPr/>
      </dsp:nvSpPr>
      <dsp:spPr>
        <a:xfrm>
          <a:off x="4261" y="1209675"/>
          <a:ext cx="2532743" cy="1612900"/>
        </a:xfrm>
        <a:prstGeom prst="round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DE" sz="2000" kern="1200" dirty="0" smtClean="0"/>
            <a:t>1</a:t>
          </a:r>
        </a:p>
        <a:p>
          <a:pPr lvl="0" algn="ctr" defTabSz="889000">
            <a:lnSpc>
              <a:spcPct val="90000"/>
            </a:lnSpc>
            <a:spcBef>
              <a:spcPct val="0"/>
            </a:spcBef>
            <a:spcAft>
              <a:spcPct val="35000"/>
            </a:spcAft>
          </a:pPr>
          <a:r>
            <a:rPr lang="de-DE" sz="2000" kern="1200" dirty="0" smtClean="0"/>
            <a:t> A </a:t>
          </a:r>
          <a:r>
            <a:rPr lang="de-DE" sz="2000" kern="1200" dirty="0" err="1" smtClean="0"/>
            <a:t>first</a:t>
          </a:r>
          <a:r>
            <a:rPr lang="de-DE" sz="2000" kern="1200" dirty="0" smtClean="0"/>
            <a:t> </a:t>
          </a:r>
          <a:r>
            <a:rPr lang="de-DE" sz="2000" kern="1200" dirty="0" err="1" smtClean="0"/>
            <a:t>speaking</a:t>
          </a:r>
          <a:r>
            <a:rPr lang="de-DE" sz="2000" kern="1200" dirty="0" smtClean="0"/>
            <a:t> </a:t>
          </a:r>
          <a:r>
            <a:rPr lang="de-DE" sz="2000" kern="1200" dirty="0" err="1" smtClean="0"/>
            <a:t>practice</a:t>
          </a:r>
          <a:r>
            <a:rPr lang="de-DE" sz="2000" kern="1200" dirty="0" smtClean="0"/>
            <a:t>: </a:t>
          </a:r>
          <a:br>
            <a:rPr lang="de-DE" sz="2000" kern="1200" dirty="0" smtClean="0"/>
          </a:br>
          <a:r>
            <a:rPr lang="de-DE" sz="2000" kern="1200" dirty="0" smtClean="0"/>
            <a:t>Bring </a:t>
          </a:r>
          <a:r>
            <a:rPr lang="de-DE" sz="2000" kern="1200" dirty="0" err="1" smtClean="0"/>
            <a:t>and</a:t>
          </a:r>
          <a:r>
            <a:rPr lang="de-DE" sz="2000" kern="1200" dirty="0" smtClean="0"/>
            <a:t> Tell.</a:t>
          </a:r>
          <a:br>
            <a:rPr lang="de-DE" sz="2000" kern="1200" dirty="0" smtClean="0"/>
          </a:br>
          <a:r>
            <a:rPr lang="de-DE" sz="2000" kern="1200" dirty="0" smtClean="0"/>
            <a:t>Feedback</a:t>
          </a:r>
          <a:endParaRPr lang="de-DE" sz="2000" kern="1200" dirty="0"/>
        </a:p>
      </dsp:txBody>
      <dsp:txXfrm>
        <a:off x="4261" y="1209675"/>
        <a:ext cx="2532743" cy="1612900"/>
      </dsp:txXfrm>
    </dsp:sp>
    <dsp:sp modelId="{F0926F1F-52CA-4E72-9FBF-F16672A0294F}">
      <dsp:nvSpPr>
        <dsp:cNvPr id="0" name=""/>
        <dsp:cNvSpPr/>
      </dsp:nvSpPr>
      <dsp:spPr>
        <a:xfrm>
          <a:off x="2848428" y="865336"/>
          <a:ext cx="2532743" cy="2301576"/>
        </a:xfrm>
        <a:prstGeom prst="round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DE" sz="2000" kern="1200" dirty="0" smtClean="0"/>
            <a:t>2</a:t>
          </a:r>
        </a:p>
        <a:p>
          <a:pPr lvl="0" algn="ctr" defTabSz="889000">
            <a:lnSpc>
              <a:spcPct val="90000"/>
            </a:lnSpc>
            <a:spcBef>
              <a:spcPct val="0"/>
            </a:spcBef>
            <a:spcAft>
              <a:spcPct val="35000"/>
            </a:spcAft>
          </a:pPr>
          <a:r>
            <a:rPr lang="de-DE" sz="2000" kern="1200" dirty="0" smtClean="0"/>
            <a:t> </a:t>
          </a:r>
          <a:r>
            <a:rPr lang="de-DE" sz="2000" kern="1200" dirty="0" err="1" smtClean="0"/>
            <a:t>What</a:t>
          </a:r>
          <a:r>
            <a:rPr lang="de-DE" sz="2000" kern="1200" dirty="0" smtClean="0"/>
            <a:t> </a:t>
          </a:r>
          <a:r>
            <a:rPr lang="de-DE" sz="2000" kern="1200" dirty="0" err="1" smtClean="0"/>
            <a:t>makes</a:t>
          </a:r>
          <a:r>
            <a:rPr lang="de-DE" sz="2000" kern="1200" dirty="0" smtClean="0"/>
            <a:t> a </a:t>
          </a:r>
          <a:r>
            <a:rPr lang="de-DE" sz="2000" kern="1200" dirty="0" err="1" smtClean="0"/>
            <a:t>good</a:t>
          </a:r>
          <a:r>
            <a:rPr lang="de-DE" sz="2000" kern="1200" dirty="0" smtClean="0"/>
            <a:t> </a:t>
          </a:r>
          <a:r>
            <a:rPr lang="de-DE" sz="2000" kern="1200" dirty="0" err="1" smtClean="0"/>
            <a:t>speaker</a:t>
          </a:r>
          <a:r>
            <a:rPr lang="de-DE" sz="2000" kern="1200" dirty="0" smtClean="0"/>
            <a:t>? </a:t>
          </a:r>
          <a:br>
            <a:rPr lang="de-DE" sz="2000" kern="1200" dirty="0" smtClean="0"/>
          </a:br>
          <a:r>
            <a:rPr lang="de-DE" sz="2000" kern="1200" dirty="0" smtClean="0"/>
            <a:t>Chris Anderson, </a:t>
          </a:r>
          <a:br>
            <a:rPr lang="de-DE" sz="2000" kern="1200" dirty="0" smtClean="0"/>
          </a:br>
          <a:r>
            <a:rPr lang="de-DE" sz="2000" kern="1200" dirty="0" err="1" smtClean="0"/>
            <a:t>head</a:t>
          </a:r>
          <a:r>
            <a:rPr lang="de-DE" sz="2000" kern="1200" dirty="0" smtClean="0"/>
            <a:t> of TED,  </a:t>
          </a:r>
          <a:br>
            <a:rPr lang="de-DE" sz="2000" kern="1200" dirty="0" smtClean="0"/>
          </a:br>
          <a:r>
            <a:rPr lang="de-DE" sz="2000" kern="1200" dirty="0" smtClean="0"/>
            <a:t>on </a:t>
          </a:r>
          <a:r>
            <a:rPr lang="de-DE" sz="2000" kern="1200" dirty="0" err="1" smtClean="0"/>
            <a:t>speaking</a:t>
          </a:r>
          <a:endParaRPr lang="de-DE" sz="2000" kern="1200" dirty="0"/>
        </a:p>
      </dsp:txBody>
      <dsp:txXfrm>
        <a:off x="2848428" y="865336"/>
        <a:ext cx="2532743" cy="2301576"/>
      </dsp:txXfrm>
    </dsp:sp>
    <dsp:sp modelId="{625DA115-4500-41AF-B156-E3DCA9436BC8}">
      <dsp:nvSpPr>
        <dsp:cNvPr id="0" name=""/>
        <dsp:cNvSpPr/>
      </dsp:nvSpPr>
      <dsp:spPr>
        <a:xfrm>
          <a:off x="5692594" y="865336"/>
          <a:ext cx="2532743" cy="2301576"/>
        </a:xfrm>
        <a:prstGeom prst="round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DE" sz="2000" kern="1200" dirty="0" smtClean="0"/>
            <a:t>3</a:t>
          </a:r>
        </a:p>
        <a:p>
          <a:pPr lvl="0" algn="ctr" defTabSz="889000">
            <a:lnSpc>
              <a:spcPct val="90000"/>
            </a:lnSpc>
            <a:spcBef>
              <a:spcPct val="0"/>
            </a:spcBef>
            <a:spcAft>
              <a:spcPct val="35000"/>
            </a:spcAft>
          </a:pPr>
          <a:r>
            <a:rPr lang="de-DE" sz="2000" kern="1200" dirty="0" smtClean="0"/>
            <a:t>The US / Politics / The American </a:t>
          </a:r>
          <a:r>
            <a:rPr lang="de-DE" sz="2000" kern="1200" dirty="0" err="1" smtClean="0"/>
            <a:t>Dream</a:t>
          </a:r>
          <a:r>
            <a:rPr lang="de-DE" sz="2000" kern="1200" dirty="0" smtClean="0"/>
            <a:t> / </a:t>
          </a:r>
          <a:r>
            <a:rPr lang="de-DE" sz="2000" kern="1200" dirty="0" err="1" smtClean="0"/>
            <a:t>Race</a:t>
          </a:r>
          <a:r>
            <a:rPr lang="de-DE" sz="2000" kern="1200" dirty="0" smtClean="0"/>
            <a:t> Relations /‘The Butler‘</a:t>
          </a:r>
          <a:endParaRPr lang="de-DE" sz="2000" kern="1200" dirty="0"/>
        </a:p>
      </dsp:txBody>
      <dsp:txXfrm>
        <a:off x="5692594" y="865336"/>
        <a:ext cx="2532743" cy="2301576"/>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5BEBEF-5AAE-4678-BBEC-6D9129D42D90}">
      <dsp:nvSpPr>
        <dsp:cNvPr id="0" name=""/>
        <dsp:cNvSpPr/>
      </dsp:nvSpPr>
      <dsp:spPr>
        <a:xfrm rot="5400000">
          <a:off x="-221202" y="221210"/>
          <a:ext cx="1474685" cy="1032279"/>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1</a:t>
          </a:r>
          <a:endParaRPr lang="en-US" sz="3100" kern="1200" dirty="0"/>
        </a:p>
      </dsp:txBody>
      <dsp:txXfrm rot="5400000">
        <a:off x="-221202" y="221210"/>
        <a:ext cx="1474685" cy="1032279"/>
      </dsp:txXfrm>
    </dsp:sp>
    <dsp:sp modelId="{DE7E8A3A-5DFB-403E-B8B0-82AC131243F6}">
      <dsp:nvSpPr>
        <dsp:cNvPr id="0" name=""/>
        <dsp:cNvSpPr/>
      </dsp:nvSpPr>
      <dsp:spPr>
        <a:xfrm rot="5400000">
          <a:off x="4151667" y="-3119379"/>
          <a:ext cx="958545" cy="7197320"/>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de-DE" sz="2100" kern="1200" dirty="0" smtClean="0"/>
            <a:t>A </a:t>
          </a:r>
          <a:r>
            <a:rPr lang="de-DE" sz="2100" kern="1200" dirty="0" err="1" smtClean="0"/>
            <a:t>first</a:t>
          </a:r>
          <a:r>
            <a:rPr lang="de-DE" sz="2100" kern="1200" dirty="0" smtClean="0"/>
            <a:t> </a:t>
          </a:r>
          <a:r>
            <a:rPr lang="de-DE" sz="2100" kern="1200" dirty="0" err="1" smtClean="0"/>
            <a:t>speaking</a:t>
          </a:r>
          <a:r>
            <a:rPr lang="de-DE" sz="2100" kern="1200" dirty="0" smtClean="0"/>
            <a:t> </a:t>
          </a:r>
          <a:r>
            <a:rPr lang="de-DE" sz="2100" kern="1200" dirty="0" err="1" smtClean="0"/>
            <a:t>practice</a:t>
          </a:r>
          <a:r>
            <a:rPr lang="de-DE" sz="2100" kern="1200" dirty="0" smtClean="0"/>
            <a:t>: </a:t>
          </a:r>
          <a:br>
            <a:rPr lang="de-DE" sz="2100" kern="1200" dirty="0" smtClean="0"/>
          </a:br>
          <a:r>
            <a:rPr lang="de-DE" sz="2100" kern="1200" dirty="0" smtClean="0"/>
            <a:t>Bring </a:t>
          </a:r>
          <a:r>
            <a:rPr lang="de-DE" sz="2100" kern="1200" dirty="0" err="1" smtClean="0"/>
            <a:t>and</a:t>
          </a:r>
          <a:r>
            <a:rPr lang="de-DE" sz="2100" kern="1200" dirty="0" smtClean="0"/>
            <a:t> Tell.</a:t>
          </a:r>
          <a:br>
            <a:rPr lang="de-DE" sz="2100" kern="1200" dirty="0" smtClean="0"/>
          </a:br>
          <a:endParaRPr lang="en-US" sz="2100" kern="1200" dirty="0"/>
        </a:p>
      </dsp:txBody>
      <dsp:txXfrm rot="5400000">
        <a:off x="4151667" y="-3119379"/>
        <a:ext cx="958545" cy="7197320"/>
      </dsp:txXfrm>
    </dsp:sp>
    <dsp:sp modelId="{6A7EC6A3-1AAF-4D55-B73D-CD550E699D9C}">
      <dsp:nvSpPr>
        <dsp:cNvPr id="0" name=""/>
        <dsp:cNvSpPr/>
      </dsp:nvSpPr>
      <dsp:spPr>
        <a:xfrm rot="5400000">
          <a:off x="-221202" y="1499985"/>
          <a:ext cx="1474685" cy="1032279"/>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2</a:t>
          </a:r>
          <a:endParaRPr lang="en-US" sz="3100" kern="1200" dirty="0"/>
        </a:p>
      </dsp:txBody>
      <dsp:txXfrm rot="5400000">
        <a:off x="-221202" y="1499985"/>
        <a:ext cx="1474685" cy="1032279"/>
      </dsp:txXfrm>
    </dsp:sp>
    <dsp:sp modelId="{69884630-3FF3-47B9-828F-D6EB2C06BDAC}">
      <dsp:nvSpPr>
        <dsp:cNvPr id="0" name=""/>
        <dsp:cNvSpPr/>
      </dsp:nvSpPr>
      <dsp:spPr>
        <a:xfrm rot="5400000">
          <a:off x="4151667" y="-1840605"/>
          <a:ext cx="958545" cy="7197320"/>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de-DE" sz="2100" kern="1200" dirty="0" err="1" smtClean="0"/>
            <a:t>What</a:t>
          </a:r>
          <a:r>
            <a:rPr lang="de-DE" sz="2100" kern="1200" dirty="0" smtClean="0"/>
            <a:t> </a:t>
          </a:r>
          <a:r>
            <a:rPr lang="de-DE" sz="2100" kern="1200" dirty="0" err="1" smtClean="0"/>
            <a:t>makes</a:t>
          </a:r>
          <a:r>
            <a:rPr lang="de-DE" sz="2100" kern="1200" dirty="0" smtClean="0"/>
            <a:t> a </a:t>
          </a:r>
          <a:r>
            <a:rPr lang="de-DE" sz="2100" kern="1200" dirty="0" err="1" smtClean="0"/>
            <a:t>good</a:t>
          </a:r>
          <a:r>
            <a:rPr lang="de-DE" sz="2100" kern="1200" dirty="0" smtClean="0"/>
            <a:t> </a:t>
          </a:r>
          <a:r>
            <a:rPr lang="de-DE" sz="2100" kern="1200" dirty="0" err="1" smtClean="0"/>
            <a:t>speaker</a:t>
          </a:r>
          <a:r>
            <a:rPr lang="de-DE" sz="2100" kern="1200" dirty="0" smtClean="0"/>
            <a:t>? </a:t>
          </a:r>
          <a:br>
            <a:rPr lang="de-DE" sz="2100" kern="1200" dirty="0" smtClean="0"/>
          </a:br>
          <a:r>
            <a:rPr lang="de-DE" sz="2100" kern="1200" dirty="0" smtClean="0"/>
            <a:t>Chris Anderson, </a:t>
          </a:r>
          <a:r>
            <a:rPr lang="de-DE" sz="2100" kern="1200" dirty="0" err="1" smtClean="0"/>
            <a:t>head</a:t>
          </a:r>
          <a:r>
            <a:rPr lang="de-DE" sz="2100" kern="1200" dirty="0" smtClean="0"/>
            <a:t> of TED, on </a:t>
          </a:r>
          <a:r>
            <a:rPr lang="de-DE" sz="2100" kern="1200" dirty="0" err="1" smtClean="0"/>
            <a:t>speaking</a:t>
          </a:r>
          <a:endParaRPr lang="en-US" sz="2100" kern="1200" dirty="0"/>
        </a:p>
      </dsp:txBody>
      <dsp:txXfrm rot="5400000">
        <a:off x="4151667" y="-1840605"/>
        <a:ext cx="958545" cy="7197320"/>
      </dsp:txXfrm>
    </dsp:sp>
    <dsp:sp modelId="{B13BF9BB-D2BF-4990-A447-6E999A9704DC}">
      <dsp:nvSpPr>
        <dsp:cNvPr id="0" name=""/>
        <dsp:cNvSpPr/>
      </dsp:nvSpPr>
      <dsp:spPr>
        <a:xfrm rot="5400000">
          <a:off x="-221202" y="2778760"/>
          <a:ext cx="1474685" cy="1032279"/>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3</a:t>
          </a:r>
          <a:endParaRPr lang="en-US" sz="3100" kern="1200" dirty="0"/>
        </a:p>
      </dsp:txBody>
      <dsp:txXfrm rot="5400000">
        <a:off x="-221202" y="2778760"/>
        <a:ext cx="1474685" cy="1032279"/>
      </dsp:txXfrm>
    </dsp:sp>
    <dsp:sp modelId="{2E191520-486D-4AFC-8F2E-E21D320AADC5}">
      <dsp:nvSpPr>
        <dsp:cNvPr id="0" name=""/>
        <dsp:cNvSpPr/>
      </dsp:nvSpPr>
      <dsp:spPr>
        <a:xfrm rot="5400000">
          <a:off x="4151667" y="-561830"/>
          <a:ext cx="958545" cy="7197320"/>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de-DE" sz="2100" kern="1200" dirty="0" smtClean="0"/>
            <a:t>The US / Politics / The American </a:t>
          </a:r>
          <a:r>
            <a:rPr lang="de-DE" sz="2100" kern="1200" dirty="0" err="1" smtClean="0"/>
            <a:t>Dream</a:t>
          </a:r>
          <a:r>
            <a:rPr lang="de-DE" sz="2100" kern="1200" dirty="0" smtClean="0"/>
            <a:t> / </a:t>
          </a:r>
          <a:r>
            <a:rPr lang="de-DE" sz="2100" kern="1200" dirty="0" err="1" smtClean="0"/>
            <a:t>Race</a:t>
          </a:r>
          <a:r>
            <a:rPr lang="de-DE" sz="2100" kern="1200" dirty="0" smtClean="0"/>
            <a:t> Relations /‘The Butler</a:t>
          </a:r>
          <a:endParaRPr lang="en-US" sz="2100" kern="1200" dirty="0"/>
        </a:p>
      </dsp:txBody>
      <dsp:txXfrm rot="5400000">
        <a:off x="4151667" y="-561830"/>
        <a:ext cx="958545" cy="719732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5BEBEF-5AAE-4678-BBEC-6D9129D42D90}">
      <dsp:nvSpPr>
        <dsp:cNvPr id="0" name=""/>
        <dsp:cNvSpPr/>
      </dsp:nvSpPr>
      <dsp:spPr>
        <a:xfrm rot="5400000">
          <a:off x="-221202" y="221210"/>
          <a:ext cx="1474685" cy="1032279"/>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4</a:t>
          </a:r>
          <a:endParaRPr lang="en-US" sz="3100" kern="1200" dirty="0"/>
        </a:p>
      </dsp:txBody>
      <dsp:txXfrm rot="5400000">
        <a:off x="-221202" y="221210"/>
        <a:ext cx="1474685" cy="1032279"/>
      </dsp:txXfrm>
    </dsp:sp>
    <dsp:sp modelId="{DE7E8A3A-5DFB-403E-B8B0-82AC131243F6}">
      <dsp:nvSpPr>
        <dsp:cNvPr id="0" name=""/>
        <dsp:cNvSpPr/>
      </dsp:nvSpPr>
      <dsp:spPr>
        <a:xfrm rot="5400000">
          <a:off x="4151667" y="-3119379"/>
          <a:ext cx="958545" cy="7197320"/>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de-DE" sz="1800" kern="1200" dirty="0" smtClean="0"/>
            <a:t>A </a:t>
          </a:r>
          <a:r>
            <a:rPr lang="de-DE" sz="1800" kern="1200" dirty="0" err="1" smtClean="0"/>
            <a:t>second</a:t>
          </a:r>
          <a:r>
            <a:rPr lang="de-DE" sz="1800" kern="1200" dirty="0" smtClean="0"/>
            <a:t> </a:t>
          </a:r>
          <a:r>
            <a:rPr lang="de-DE" sz="1800" kern="1200" dirty="0" err="1" smtClean="0"/>
            <a:t>round</a:t>
          </a:r>
          <a:r>
            <a:rPr lang="de-DE" sz="1800" kern="1200" dirty="0" smtClean="0"/>
            <a:t> of  </a:t>
          </a:r>
          <a:r>
            <a:rPr lang="de-DE" sz="1800" kern="1200" dirty="0" err="1" smtClean="0"/>
            <a:t>speaking</a:t>
          </a:r>
          <a:r>
            <a:rPr lang="de-DE" sz="1800" kern="1200" dirty="0" smtClean="0"/>
            <a:t> </a:t>
          </a:r>
          <a:r>
            <a:rPr lang="de-DE" sz="1800" kern="1200" dirty="0" err="1" smtClean="0"/>
            <a:t>with</a:t>
          </a:r>
          <a:r>
            <a:rPr lang="de-DE" sz="1800" kern="1200" dirty="0" smtClean="0"/>
            <a:t> </a:t>
          </a:r>
          <a:r>
            <a:rPr lang="de-DE" sz="1800" kern="1200" dirty="0" err="1" smtClean="0"/>
            <a:t>feedback</a:t>
          </a:r>
          <a:r>
            <a:rPr lang="de-DE" sz="1800" kern="1200" dirty="0" smtClean="0"/>
            <a:t> </a:t>
          </a:r>
          <a:r>
            <a:rPr lang="de-DE" sz="1800" kern="1200" dirty="0" err="1" smtClean="0"/>
            <a:t>and</a:t>
          </a:r>
          <a:r>
            <a:rPr lang="de-DE" sz="1800" kern="1200" dirty="0" smtClean="0"/>
            <a:t> </a:t>
          </a:r>
          <a:r>
            <a:rPr lang="de-DE" sz="1800" kern="1200" dirty="0" err="1" smtClean="0"/>
            <a:t>debriefing</a:t>
          </a:r>
          <a:endParaRPr lang="en-US" sz="1800" kern="1200" dirty="0"/>
        </a:p>
      </dsp:txBody>
      <dsp:txXfrm rot="5400000">
        <a:off x="4151667" y="-3119379"/>
        <a:ext cx="958545" cy="7197320"/>
      </dsp:txXfrm>
    </dsp:sp>
    <dsp:sp modelId="{6A7EC6A3-1AAF-4D55-B73D-CD550E699D9C}">
      <dsp:nvSpPr>
        <dsp:cNvPr id="0" name=""/>
        <dsp:cNvSpPr/>
      </dsp:nvSpPr>
      <dsp:spPr>
        <a:xfrm rot="5400000">
          <a:off x="-221202" y="1499985"/>
          <a:ext cx="1474685" cy="1032279"/>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5</a:t>
          </a:r>
          <a:endParaRPr lang="en-US" sz="3100" kern="1200" dirty="0"/>
        </a:p>
      </dsp:txBody>
      <dsp:txXfrm rot="5400000">
        <a:off x="-221202" y="1499985"/>
        <a:ext cx="1474685" cy="1032279"/>
      </dsp:txXfrm>
    </dsp:sp>
    <dsp:sp modelId="{69884630-3FF3-47B9-828F-D6EB2C06BDAC}">
      <dsp:nvSpPr>
        <dsp:cNvPr id="0" name=""/>
        <dsp:cNvSpPr/>
      </dsp:nvSpPr>
      <dsp:spPr>
        <a:xfrm rot="5400000">
          <a:off x="4151667" y="-1840605"/>
          <a:ext cx="958545" cy="7197320"/>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de-DE" sz="1800" kern="1200" dirty="0" smtClean="0"/>
            <a:t>Einführung in das Format </a:t>
          </a:r>
          <a:br>
            <a:rPr lang="de-DE" sz="1800" kern="1200" dirty="0" smtClean="0"/>
          </a:br>
          <a:r>
            <a:rPr lang="de-DE" sz="1800" kern="1200" dirty="0" smtClean="0"/>
            <a:t>‚Picture of </a:t>
          </a:r>
          <a:r>
            <a:rPr lang="de-DE" sz="1800" kern="1200" dirty="0" err="1" smtClean="0"/>
            <a:t>the</a:t>
          </a:r>
          <a:r>
            <a:rPr lang="de-DE" sz="1800" kern="1200" dirty="0" smtClean="0"/>
            <a:t> </a:t>
          </a:r>
          <a:r>
            <a:rPr lang="de-DE" sz="1800" kern="1200" dirty="0" err="1" smtClean="0"/>
            <a:t>Week</a:t>
          </a:r>
          <a:r>
            <a:rPr lang="de-DE" sz="1800" kern="1200" dirty="0" smtClean="0"/>
            <a:t>‘ durch Black </a:t>
          </a:r>
          <a:r>
            <a:rPr lang="de-DE" sz="1800" kern="1200" dirty="0" err="1" smtClean="0"/>
            <a:t>Lives</a:t>
          </a:r>
          <a:r>
            <a:rPr lang="de-DE" sz="1800" kern="1200" dirty="0" smtClean="0"/>
            <a:t> Matter Foto</a:t>
          </a:r>
          <a:endParaRPr lang="en-US" sz="1800" kern="1200" dirty="0"/>
        </a:p>
      </dsp:txBody>
      <dsp:txXfrm rot="5400000">
        <a:off x="4151667" y="-1840605"/>
        <a:ext cx="958545" cy="7197320"/>
      </dsp:txXfrm>
    </dsp:sp>
    <dsp:sp modelId="{B13BF9BB-D2BF-4990-A447-6E999A9704DC}">
      <dsp:nvSpPr>
        <dsp:cNvPr id="0" name=""/>
        <dsp:cNvSpPr/>
      </dsp:nvSpPr>
      <dsp:spPr>
        <a:xfrm rot="5400000">
          <a:off x="-221202" y="2778760"/>
          <a:ext cx="1474685" cy="1032279"/>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6</a:t>
          </a:r>
          <a:endParaRPr lang="en-US" sz="3100" kern="1200" dirty="0"/>
        </a:p>
      </dsp:txBody>
      <dsp:txXfrm rot="5400000">
        <a:off x="-221202" y="2778760"/>
        <a:ext cx="1474685" cy="1032279"/>
      </dsp:txXfrm>
    </dsp:sp>
    <dsp:sp modelId="{2E191520-486D-4AFC-8F2E-E21D320AADC5}">
      <dsp:nvSpPr>
        <dsp:cNvPr id="0" name=""/>
        <dsp:cNvSpPr/>
      </dsp:nvSpPr>
      <dsp:spPr>
        <a:xfrm rot="5400000">
          <a:off x="4151667" y="-561830"/>
          <a:ext cx="958545" cy="7197320"/>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de-DE" sz="1800" kern="1200" dirty="0" smtClean="0"/>
            <a:t>A </a:t>
          </a:r>
          <a:r>
            <a:rPr lang="de-DE" sz="1800" kern="1200" dirty="0" err="1" smtClean="0"/>
            <a:t>third</a:t>
          </a:r>
          <a:r>
            <a:rPr lang="de-DE" sz="1800" kern="1200" dirty="0" smtClean="0"/>
            <a:t> </a:t>
          </a:r>
          <a:r>
            <a:rPr lang="de-DE" sz="1800" kern="1200" dirty="0" err="1" smtClean="0"/>
            <a:t>round</a:t>
          </a:r>
          <a:r>
            <a:rPr lang="de-DE" sz="1800" kern="1200" dirty="0" smtClean="0"/>
            <a:t> of </a:t>
          </a:r>
          <a:r>
            <a:rPr lang="de-DE" sz="1800" kern="1200" dirty="0" err="1" smtClean="0"/>
            <a:t>speaking</a:t>
          </a:r>
          <a:r>
            <a:rPr lang="de-DE" sz="1800" kern="1200" dirty="0" smtClean="0"/>
            <a:t> </a:t>
          </a:r>
          <a:r>
            <a:rPr lang="de-DE" sz="1800" kern="1200" dirty="0" err="1" smtClean="0"/>
            <a:t>practice</a:t>
          </a:r>
          <a:r>
            <a:rPr lang="de-DE" sz="1800" kern="1200" dirty="0" smtClean="0"/>
            <a:t>: </a:t>
          </a:r>
          <a:br>
            <a:rPr lang="de-DE" sz="1800" kern="1200" dirty="0" smtClean="0"/>
          </a:br>
          <a:r>
            <a:rPr lang="de-DE" sz="1800" kern="1200" dirty="0" smtClean="0"/>
            <a:t>Jeder Schüler präsentiert ein selbstgewähltes Bild in geschütztem Rahmen (</a:t>
          </a:r>
          <a:r>
            <a:rPr lang="de-DE" sz="1800" kern="1200" dirty="0" err="1" smtClean="0"/>
            <a:t>teams</a:t>
          </a:r>
          <a:r>
            <a:rPr lang="de-DE" sz="1800" kern="1200" dirty="0" smtClean="0"/>
            <a:t> of </a:t>
          </a:r>
          <a:r>
            <a:rPr lang="de-DE" sz="1800" kern="1200" dirty="0" err="1" smtClean="0"/>
            <a:t>three</a:t>
          </a:r>
          <a:r>
            <a:rPr lang="de-DE" sz="1800" kern="1200" dirty="0" smtClean="0"/>
            <a:t>); einzelne Schüler vor der Klasse</a:t>
          </a:r>
          <a:endParaRPr lang="de-DE" sz="1800" kern="1200" dirty="0"/>
        </a:p>
      </dsp:txBody>
      <dsp:txXfrm rot="5400000">
        <a:off x="4151667" y="-561830"/>
        <a:ext cx="958545" cy="719732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EB4AF8-73BC-466A-8AFB-B9BADFA172FA}" type="datetimeFigureOut">
              <a:rPr lang="de-DE" smtClean="0"/>
              <a:pPr/>
              <a:t>12.05.2020</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F61F831-D961-4D42-B869-48520F631B0C}" type="slidenum">
              <a:rPr lang="de-DE" smtClean="0"/>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7766AF-C2E5-498A-8780-88CCD884FEB9}" type="datetimeFigureOut">
              <a:rPr lang="de-DE" smtClean="0"/>
              <a:pPr/>
              <a:t>12.05.2020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1CA67-D061-429F-B186-15D98BBFE45D}" type="slidenum">
              <a:rPr lang="de-DE" smtClean="0"/>
              <a:pPr/>
              <a:t>‹Nr.›</a:t>
            </a:fld>
            <a:endParaRPr lang="de-DE"/>
          </a:p>
        </p:txBody>
      </p:sp>
    </p:spTree>
    <p:extLst>
      <p:ext uri="{BB962C8B-B14F-4D97-AF65-F5344CB8AC3E}">
        <p14:creationId xmlns="" xmlns:p14="http://schemas.microsoft.com/office/powerpoint/2010/main" val="41222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In dieser Präsentation wird kurz vorgestellt, wie dieses Format im Unterricht durchgeführt werden kann. Es handelt sich nicht um eine fertig ausgearbeitete Unterrichtseinheit, gleichwohl können die Folien auch für den Unterricht gut genutzt werden. Fertig ausgearbeitete Unterrichtseinheiten zum ‘Nachunterrichten’ entsprechen nicht dem Arbeitsauftrag dieser ZPG.</a:t>
            </a:r>
            <a:endParaRPr lang="de-DE" noProof="0"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https://</a:t>
            </a:r>
            <a:r>
              <a:rPr lang="en-US" dirty="0" err="1" smtClean="0"/>
              <a:t>www.nytimes.com</a:t>
            </a:r>
            <a:r>
              <a:rPr lang="en-US" dirty="0" smtClean="0"/>
              <a:t>/2017/11/06learning/what’s-going-on-in-this-picture-nov-6-2017.html</a:t>
            </a:r>
          </a:p>
          <a:p>
            <a:endParaRPr lang="en-US"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11</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Die </a:t>
            </a:r>
            <a:r>
              <a:rPr lang="en-US" dirty="0" err="1" smtClean="0"/>
              <a:t>Folien</a:t>
            </a:r>
            <a:r>
              <a:rPr lang="en-US" dirty="0" smtClean="0"/>
              <a:t> 13 und 14 </a:t>
            </a:r>
            <a:r>
              <a:rPr lang="en-US" dirty="0" err="1" smtClean="0"/>
              <a:t>zeigen</a:t>
            </a:r>
            <a:r>
              <a:rPr lang="en-US" dirty="0" smtClean="0"/>
              <a:t> </a:t>
            </a:r>
            <a:r>
              <a:rPr lang="en-US" dirty="0" err="1" smtClean="0"/>
              <a:t>Möglichkeiten</a:t>
            </a:r>
            <a:r>
              <a:rPr lang="en-US" dirty="0" smtClean="0"/>
              <a:t> </a:t>
            </a:r>
            <a:r>
              <a:rPr lang="en-US" dirty="0" err="1" smtClean="0"/>
              <a:t>zur</a:t>
            </a:r>
            <a:r>
              <a:rPr lang="en-US" dirty="0" smtClean="0"/>
              <a:t> </a:t>
            </a:r>
            <a:r>
              <a:rPr lang="en-US" dirty="0" err="1" smtClean="0"/>
              <a:t>Vertiefung</a:t>
            </a:r>
            <a:r>
              <a:rPr lang="en-US" dirty="0" smtClean="0"/>
              <a:t> </a:t>
            </a:r>
            <a:r>
              <a:rPr lang="en-US" dirty="0" err="1" smtClean="0"/>
              <a:t>dieser</a:t>
            </a:r>
            <a:r>
              <a:rPr lang="en-US" dirty="0" smtClean="0"/>
              <a:t> </a:t>
            </a:r>
            <a:r>
              <a:rPr lang="en-US" dirty="0" err="1" smtClean="0"/>
              <a:t>Aspekte</a:t>
            </a:r>
            <a:r>
              <a:rPr lang="en-US" dirty="0" smtClean="0"/>
              <a:t>.</a:t>
            </a:r>
            <a:endParaRPr lang="en-US"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12</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https://www.bing.com/images/search?view=detailV2&amp;ccid=0dUMn5RR&amp;id=327D2B027855A2C56B2C0C929CB25CBA6FE7C3CB&amp;thid=OIP.0dUMn5RRvzcqg0MvprS6RgHaFD&amp;mediaurl=http%3a%2f%2fwww.photoscala.de%2fgrafik%2f2013%2fFranklin%2c-China%2c-Peking%2c-the-tank-man-at-Tiananmen-square%2c-1989.jpg&amp;exph=409&amp;expw=600&amp;q=tankman+peking&amp;simid=608011087776778874&amp;selectedIndex=2</a:t>
            </a:r>
          </a:p>
          <a:p>
            <a:endParaRPr lang="en-US" dirty="0" smtClean="0"/>
          </a:p>
          <a:p>
            <a:r>
              <a:rPr lang="de-DE" noProof="0" dirty="0" smtClean="0"/>
              <a:t>Durch den Vergleich mit anderen Fotos, in denen ein einzelner Mensch einer Übermacht gegenübersteht, werden sowohl die Unterschiede (unterschiedliche Kontexte: historisch, politisch, gesellschaftlich) als auch die Gemeinsamkeiten deutlich (Arrangement, Wirkung). </a:t>
            </a:r>
            <a:endParaRPr lang="de-DE" noProof="0"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13</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https://www.bing.com/images/search?view=detailV2&amp;ccid=8kbqChyN&amp;id=C8000AF8A8E8BDB84956BEA048A2D8602F1989E9&amp;thid=OIP.8kbqChyNG29UHx1iZpxJKgEsEs&amp;mediaurl=http%3a%2f%2fwww.abc.net.au%2fnews%2fimage%2f7749246-1x1-700x700.jpg&amp;exph=700&amp;expw=700&amp;q=mapalm+girl&amp;simid=608052624358379398&amp;selectedIndex=1</a:t>
            </a:r>
          </a:p>
          <a:p>
            <a:endParaRPr lang="en-US" dirty="0" smtClean="0"/>
          </a:p>
          <a:p>
            <a:r>
              <a:rPr lang="de-DE" noProof="0" dirty="0" smtClean="0"/>
              <a:t>An diesem Beispiel kann man gut die Wirkmächtigkeit eines Fotos erläutern und den Begriff ‘</a:t>
            </a:r>
            <a:r>
              <a:rPr lang="de-DE" noProof="0" dirty="0" err="1" smtClean="0"/>
              <a:t>iconic</a:t>
            </a:r>
            <a:r>
              <a:rPr lang="de-DE" noProof="0" dirty="0" smtClean="0"/>
              <a:t> </a:t>
            </a:r>
            <a:r>
              <a:rPr lang="de-DE" noProof="0" dirty="0" err="1" smtClean="0"/>
              <a:t>photos</a:t>
            </a:r>
            <a:r>
              <a:rPr lang="de-DE" noProof="0" dirty="0" smtClean="0"/>
              <a:t>’ einführen, sowie darauf verweisen, dass jede Kultur ihre eigenen ‚</a:t>
            </a:r>
            <a:r>
              <a:rPr lang="de-DE" noProof="0" dirty="0" err="1" smtClean="0"/>
              <a:t>iconic</a:t>
            </a:r>
            <a:r>
              <a:rPr lang="de-DE" noProof="0" dirty="0" smtClean="0"/>
              <a:t> </a:t>
            </a:r>
            <a:r>
              <a:rPr lang="de-DE" noProof="0" dirty="0" err="1" smtClean="0"/>
              <a:t>photos</a:t>
            </a:r>
            <a:r>
              <a:rPr lang="de-DE" noProof="0" dirty="0" smtClean="0"/>
              <a:t>’  hat. Zum Beispiel wurden in meinem Unterricht von den S uns S für Deutschland Bilder des  Mauerfalls genannt.</a:t>
            </a:r>
            <a:endParaRPr lang="de-DE" noProof="0"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14</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Durch die gemeinsame Analyse des Black </a:t>
            </a:r>
            <a:r>
              <a:rPr lang="de-DE" dirty="0" err="1" smtClean="0"/>
              <a:t>Lives</a:t>
            </a:r>
            <a:r>
              <a:rPr lang="de-DE" dirty="0" smtClean="0"/>
              <a:t> Matter Fotos wird methodisches Wissen, Wissen um die einzelnen Schritte und die Struktur des Monologes vermittelt, ebenso erste Eindrücke darüber, was </a:t>
            </a:r>
            <a:r>
              <a:rPr lang="de-DE" dirty="0" err="1" smtClean="0"/>
              <a:t>visual</a:t>
            </a:r>
            <a:r>
              <a:rPr lang="de-DE" dirty="0" smtClean="0"/>
              <a:t> </a:t>
            </a:r>
            <a:r>
              <a:rPr lang="de-DE" dirty="0" err="1" smtClean="0"/>
              <a:t>literacy</a:t>
            </a:r>
            <a:r>
              <a:rPr lang="de-DE" dirty="0" smtClean="0"/>
              <a:t> bedeutet. </a:t>
            </a:r>
          </a:p>
          <a:p>
            <a:r>
              <a:rPr lang="de-DE" dirty="0" smtClean="0"/>
              <a:t>Die Schüler erkennen, dass sie zum einen funktionalen Wortschatz (Bildbeschreibung, Bildanalyse und Interpretation), zum anderen auch themenspezifischen Wortschatz benötigen. </a:t>
            </a:r>
          </a:p>
          <a:p>
            <a:r>
              <a:rPr lang="de-DE" dirty="0" smtClean="0"/>
              <a:t>In allen Lehrwerken findet sich funktionaler Wortschatz zur Bildanalyse. Die entsprechenden Seiten können für die Schüler kopiert werden, so dass sie sich für ihr </a:t>
            </a:r>
            <a:r>
              <a:rPr lang="de-DE" dirty="0" err="1" smtClean="0"/>
              <a:t>language</a:t>
            </a:r>
            <a:r>
              <a:rPr lang="de-DE" dirty="0" smtClean="0"/>
              <a:t> </a:t>
            </a:r>
            <a:r>
              <a:rPr lang="de-DE" dirty="0" err="1" smtClean="0"/>
              <a:t>notebook</a:t>
            </a:r>
            <a:r>
              <a:rPr lang="de-DE" dirty="0" smtClean="0"/>
              <a:t> (sollte dies geführt werden) einen individualisierten Schatz an funktionalem Wortschatz anlegen können.</a:t>
            </a:r>
          </a:p>
          <a:p>
            <a:r>
              <a:rPr lang="de-DE" dirty="0" smtClean="0"/>
              <a:t>Die Schüler erkennen, dass sie ausdrucksstärker über ein Foto sprechen können, wenn es inhaltlich etwas an Themen angelehnt ist, die im Unterricht schon besprochen wurden (wie im vorliegenden Fall: das Foto wurde nach einer Unterrichtseinheit zu </a:t>
            </a:r>
            <a:r>
              <a:rPr lang="de-DE" dirty="0" err="1" smtClean="0"/>
              <a:t>Race</a:t>
            </a:r>
            <a:r>
              <a:rPr lang="de-DE" dirty="0" smtClean="0"/>
              <a:t> Relations in </a:t>
            </a:r>
            <a:r>
              <a:rPr lang="de-DE" dirty="0" err="1" smtClean="0"/>
              <a:t>the</a:t>
            </a:r>
            <a:r>
              <a:rPr lang="de-DE" dirty="0" smtClean="0"/>
              <a:t> USA und  der Besprechung des Filmes ‚The Butler‘ durchgeführt).</a:t>
            </a: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15</a:t>
            </a:fld>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514350" indent="-514350">
              <a:buFont typeface="Arial" pitchFamily="34" charset="0"/>
              <a:buNone/>
            </a:pPr>
            <a:r>
              <a:rPr lang="en-US" dirty="0" smtClean="0"/>
              <a:t>1. </a:t>
            </a:r>
          </a:p>
          <a:p>
            <a:pPr marL="514350" indent="-514350">
              <a:buFont typeface="Arial" pitchFamily="34" charset="0"/>
              <a:buNone/>
            </a:pPr>
            <a:r>
              <a:rPr lang="en-US" dirty="0" err="1" smtClean="0"/>
              <a:t>Zu</a:t>
            </a:r>
            <a:r>
              <a:rPr lang="en-US" dirty="0" smtClean="0"/>
              <a:t> </a:t>
            </a:r>
            <a:r>
              <a:rPr lang="en-US" dirty="0" err="1" smtClean="0"/>
              <a:t>Beginn</a:t>
            </a:r>
            <a:r>
              <a:rPr lang="en-US" dirty="0" smtClean="0"/>
              <a:t> des </a:t>
            </a:r>
            <a:r>
              <a:rPr lang="en-US" dirty="0" err="1" smtClean="0"/>
              <a:t>Schuljahres</a:t>
            </a:r>
            <a:r>
              <a:rPr lang="en-US" dirty="0" smtClean="0"/>
              <a:t> </a:t>
            </a:r>
            <a:r>
              <a:rPr lang="en-US" dirty="0" err="1" smtClean="0"/>
              <a:t>bringt</a:t>
            </a:r>
            <a:r>
              <a:rPr lang="en-US" dirty="0" smtClean="0"/>
              <a:t> </a:t>
            </a:r>
            <a:r>
              <a:rPr lang="en-US" dirty="0" err="1" smtClean="0"/>
              <a:t>jeder</a:t>
            </a:r>
            <a:r>
              <a:rPr lang="en-US" dirty="0" smtClean="0"/>
              <a:t> </a:t>
            </a:r>
            <a:r>
              <a:rPr lang="en-US" dirty="0" err="1" smtClean="0"/>
              <a:t>Schüler</a:t>
            </a:r>
            <a:r>
              <a:rPr lang="en-US" dirty="0" smtClean="0"/>
              <a:t> </a:t>
            </a:r>
            <a:r>
              <a:rPr lang="en-US" dirty="0" err="1" smtClean="0"/>
              <a:t>etwas</a:t>
            </a:r>
            <a:r>
              <a:rPr lang="en-US" dirty="0" smtClean="0"/>
              <a:t> </a:t>
            </a:r>
            <a:r>
              <a:rPr lang="en-US" dirty="0" err="1" smtClean="0"/>
              <a:t>mit</a:t>
            </a:r>
            <a:r>
              <a:rPr lang="en-US" dirty="0" smtClean="0"/>
              <a:t> in den </a:t>
            </a:r>
            <a:r>
              <a:rPr lang="en-US" dirty="0" err="1" smtClean="0"/>
              <a:t>Unterricht</a:t>
            </a:r>
            <a:r>
              <a:rPr lang="en-US" dirty="0" smtClean="0"/>
              <a:t>, was </a:t>
            </a:r>
            <a:r>
              <a:rPr lang="en-US" dirty="0" err="1" smtClean="0"/>
              <a:t>ihm</a:t>
            </a:r>
            <a:r>
              <a:rPr lang="en-US" dirty="0" smtClean="0"/>
              <a:t> </a:t>
            </a:r>
            <a:r>
              <a:rPr lang="en-US" dirty="0" err="1" smtClean="0"/>
              <a:t>oder</a:t>
            </a:r>
            <a:r>
              <a:rPr lang="en-US" dirty="0" smtClean="0"/>
              <a:t> </a:t>
            </a:r>
            <a:r>
              <a:rPr lang="en-US" dirty="0" err="1" smtClean="0"/>
              <a:t>ihr</a:t>
            </a:r>
            <a:r>
              <a:rPr lang="en-US" dirty="0" smtClean="0"/>
              <a:t> </a:t>
            </a:r>
            <a:r>
              <a:rPr lang="en-US" dirty="0" err="1" smtClean="0"/>
              <a:t>wichtig</a:t>
            </a:r>
            <a:r>
              <a:rPr lang="en-US" dirty="0" smtClean="0"/>
              <a:t> </a:t>
            </a:r>
            <a:r>
              <a:rPr lang="en-US" dirty="0" err="1" smtClean="0"/>
              <a:t>ist</a:t>
            </a:r>
            <a:r>
              <a:rPr lang="en-US" dirty="0" smtClean="0"/>
              <a:t> und </a:t>
            </a:r>
            <a:r>
              <a:rPr lang="en-US" dirty="0" err="1" smtClean="0"/>
              <a:t>erläutert</a:t>
            </a:r>
            <a:r>
              <a:rPr lang="en-US" dirty="0" smtClean="0"/>
              <a:t> </a:t>
            </a:r>
            <a:r>
              <a:rPr lang="en-US" dirty="0" err="1" smtClean="0"/>
              <a:t>kurz</a:t>
            </a:r>
            <a:r>
              <a:rPr lang="en-US" dirty="0" smtClean="0"/>
              <a:t> </a:t>
            </a:r>
            <a:r>
              <a:rPr lang="en-US" dirty="0" err="1" smtClean="0"/>
              <a:t>vor</a:t>
            </a:r>
            <a:r>
              <a:rPr lang="en-US" dirty="0" smtClean="0"/>
              <a:t> der </a:t>
            </a:r>
            <a:r>
              <a:rPr lang="en-US" dirty="0" err="1" smtClean="0"/>
              <a:t>Klasse</a:t>
            </a:r>
            <a:r>
              <a:rPr lang="en-US" dirty="0" smtClean="0"/>
              <a:t> die</a:t>
            </a:r>
          </a:p>
          <a:p>
            <a:pPr marL="514350" indent="-514350">
              <a:buFont typeface="Arial" pitchFamily="34" charset="0"/>
              <a:buNone/>
            </a:pPr>
            <a:r>
              <a:rPr lang="en-US" dirty="0" err="1" smtClean="0"/>
              <a:t>Bedeutung</a:t>
            </a:r>
            <a:r>
              <a:rPr lang="en-US" dirty="0" smtClean="0"/>
              <a:t> dieses </a:t>
            </a:r>
            <a:r>
              <a:rPr lang="en-US" dirty="0" err="1" smtClean="0"/>
              <a:t>Gegenstandes</a:t>
            </a:r>
            <a:r>
              <a:rPr lang="en-US" dirty="0" smtClean="0"/>
              <a:t> </a:t>
            </a:r>
            <a:r>
              <a:rPr lang="en-US" dirty="0" err="1" smtClean="0"/>
              <a:t>für</a:t>
            </a:r>
            <a:r>
              <a:rPr lang="en-US" dirty="0" smtClean="0"/>
              <a:t> </a:t>
            </a:r>
            <a:r>
              <a:rPr lang="en-US" dirty="0" err="1" smtClean="0"/>
              <a:t>sein</a:t>
            </a:r>
            <a:r>
              <a:rPr lang="en-US" dirty="0" smtClean="0"/>
              <a:t>/</a:t>
            </a:r>
            <a:r>
              <a:rPr lang="en-US" dirty="0" err="1" smtClean="0"/>
              <a:t>ihr</a:t>
            </a:r>
            <a:r>
              <a:rPr lang="en-US" dirty="0" smtClean="0"/>
              <a:t> </a:t>
            </a:r>
            <a:r>
              <a:rPr lang="en-US" dirty="0" err="1" smtClean="0"/>
              <a:t>Leben</a:t>
            </a:r>
            <a:r>
              <a:rPr lang="en-US" dirty="0" smtClean="0"/>
              <a:t> (Bring and Tell).</a:t>
            </a:r>
          </a:p>
          <a:p>
            <a:pPr marL="514350" indent="-514350">
              <a:buFont typeface="Arial" pitchFamily="34" charset="0"/>
              <a:buNone/>
            </a:pPr>
            <a:r>
              <a:rPr lang="en-US" dirty="0" smtClean="0"/>
              <a:t>2.</a:t>
            </a:r>
          </a:p>
          <a:p>
            <a:pPr marL="514350" indent="-514350">
              <a:buFont typeface="Arial" pitchFamily="34" charset="0"/>
              <a:buNone/>
            </a:pPr>
            <a:r>
              <a:rPr lang="en-US" dirty="0" smtClean="0"/>
              <a:t> </a:t>
            </a:r>
            <a:r>
              <a:rPr lang="en-US" dirty="0" err="1" smtClean="0"/>
              <a:t>Danach</a:t>
            </a:r>
            <a:r>
              <a:rPr lang="en-US" dirty="0" smtClean="0"/>
              <a:t> </a:t>
            </a:r>
            <a:r>
              <a:rPr lang="en-US" dirty="0" err="1" smtClean="0"/>
              <a:t>reflektieren</a:t>
            </a:r>
            <a:r>
              <a:rPr lang="en-US" dirty="0" smtClean="0"/>
              <a:t> die </a:t>
            </a:r>
            <a:r>
              <a:rPr lang="en-US" dirty="0" err="1" smtClean="0"/>
              <a:t>Schüler</a:t>
            </a:r>
            <a:r>
              <a:rPr lang="en-US" dirty="0" smtClean="0"/>
              <a:t> </a:t>
            </a:r>
            <a:r>
              <a:rPr lang="en-US" dirty="0" err="1" smtClean="0"/>
              <a:t>darüber</a:t>
            </a:r>
            <a:r>
              <a:rPr lang="en-US" dirty="0" smtClean="0"/>
              <a:t>, was </a:t>
            </a:r>
            <a:r>
              <a:rPr lang="en-US" dirty="0" err="1" smtClean="0"/>
              <a:t>einen</a:t>
            </a:r>
            <a:r>
              <a:rPr lang="en-US" dirty="0" smtClean="0"/>
              <a:t> </a:t>
            </a:r>
            <a:r>
              <a:rPr lang="en-US" dirty="0" err="1" smtClean="0"/>
              <a:t>guten</a:t>
            </a:r>
            <a:r>
              <a:rPr lang="en-US" dirty="0" smtClean="0"/>
              <a:t> </a:t>
            </a:r>
            <a:r>
              <a:rPr lang="en-US" dirty="0" err="1" smtClean="0"/>
              <a:t>Redner</a:t>
            </a:r>
            <a:r>
              <a:rPr lang="en-US" dirty="0" smtClean="0"/>
              <a:t>, </a:t>
            </a:r>
            <a:r>
              <a:rPr lang="en-US" dirty="0" err="1" smtClean="0"/>
              <a:t>wie</a:t>
            </a:r>
            <a:r>
              <a:rPr lang="en-US" dirty="0" smtClean="0"/>
              <a:t> </a:t>
            </a:r>
            <a:r>
              <a:rPr lang="en-US" dirty="0" err="1" smtClean="0"/>
              <a:t>z.B</a:t>
            </a:r>
            <a:r>
              <a:rPr lang="en-US" dirty="0" smtClean="0"/>
              <a:t>. Martin Luther King </a:t>
            </a:r>
            <a:r>
              <a:rPr lang="en-US" dirty="0" err="1" smtClean="0"/>
              <a:t>oder</a:t>
            </a:r>
            <a:r>
              <a:rPr lang="en-US" dirty="0" smtClean="0"/>
              <a:t> Barack Obama </a:t>
            </a:r>
            <a:r>
              <a:rPr lang="en-US" dirty="0" err="1" smtClean="0"/>
              <a:t>ausmacht</a:t>
            </a:r>
            <a:r>
              <a:rPr lang="en-US" dirty="0" smtClean="0"/>
              <a:t>. Dies </a:t>
            </a:r>
            <a:r>
              <a:rPr lang="en-US" dirty="0" err="1" smtClean="0"/>
              <a:t>wird</a:t>
            </a:r>
            <a:r>
              <a:rPr lang="en-US" dirty="0" smtClean="0"/>
              <a:t> </a:t>
            </a:r>
            <a:r>
              <a:rPr lang="en-US" dirty="0" err="1" smtClean="0"/>
              <a:t>gestützt</a:t>
            </a:r>
            <a:endParaRPr lang="en-US" dirty="0" smtClean="0"/>
          </a:p>
          <a:p>
            <a:pPr marL="514350" indent="-514350">
              <a:buFont typeface="Arial" pitchFamily="34" charset="0"/>
              <a:buNone/>
            </a:pPr>
            <a:r>
              <a:rPr lang="en-US" dirty="0" err="1" smtClean="0"/>
              <a:t>durch</a:t>
            </a:r>
            <a:r>
              <a:rPr lang="en-US" dirty="0" smtClean="0"/>
              <a:t> </a:t>
            </a:r>
            <a:r>
              <a:rPr lang="en-US" dirty="0" err="1" smtClean="0"/>
              <a:t>Auszüge</a:t>
            </a:r>
            <a:r>
              <a:rPr lang="en-US" dirty="0" smtClean="0"/>
              <a:t> </a:t>
            </a:r>
            <a:r>
              <a:rPr lang="en-US" dirty="0" err="1" smtClean="0"/>
              <a:t>aus</a:t>
            </a:r>
            <a:r>
              <a:rPr lang="en-US" dirty="0" smtClean="0"/>
              <a:t> </a:t>
            </a:r>
            <a:r>
              <a:rPr lang="en-US" dirty="0" err="1" smtClean="0"/>
              <a:t>passender</a:t>
            </a:r>
            <a:r>
              <a:rPr lang="en-US" dirty="0" smtClean="0"/>
              <a:t> </a:t>
            </a:r>
            <a:r>
              <a:rPr lang="en-US" dirty="0" err="1" smtClean="0"/>
              <a:t>Fachiteratur</a:t>
            </a:r>
            <a:r>
              <a:rPr lang="en-US" dirty="0" smtClean="0"/>
              <a:t>, </a:t>
            </a:r>
            <a:r>
              <a:rPr lang="en-US" dirty="0" err="1" smtClean="0"/>
              <a:t>wir</a:t>
            </a:r>
            <a:r>
              <a:rPr lang="en-US" dirty="0" smtClean="0"/>
              <a:t> </a:t>
            </a:r>
            <a:r>
              <a:rPr lang="en-US" dirty="0" err="1" smtClean="0"/>
              <a:t>z.B</a:t>
            </a:r>
            <a:r>
              <a:rPr lang="en-US" dirty="0" smtClean="0"/>
              <a:t>. </a:t>
            </a:r>
            <a:r>
              <a:rPr lang="en-US" dirty="0" err="1" smtClean="0"/>
              <a:t>Zitate</a:t>
            </a:r>
            <a:r>
              <a:rPr lang="en-US" dirty="0" smtClean="0"/>
              <a:t> von Chris Anderson (head of TED). </a:t>
            </a:r>
          </a:p>
          <a:p>
            <a:pPr marL="514350" indent="-514350">
              <a:buFont typeface="Arial" pitchFamily="34" charset="0"/>
              <a:buNone/>
            </a:pPr>
            <a:r>
              <a:rPr lang="en-US" dirty="0" smtClean="0"/>
              <a:t>3. und 4.</a:t>
            </a:r>
          </a:p>
          <a:p>
            <a:pPr marL="514350" indent="-514350">
              <a:buFont typeface="Arial" pitchFamily="34" charset="0"/>
              <a:buNone/>
            </a:pPr>
            <a:r>
              <a:rPr lang="en-US" dirty="0" smtClean="0"/>
              <a:t>Im </a:t>
            </a:r>
            <a:r>
              <a:rPr lang="en-US" dirty="0" err="1" smtClean="0"/>
              <a:t>Rahmen</a:t>
            </a:r>
            <a:r>
              <a:rPr lang="en-US" dirty="0" smtClean="0"/>
              <a:t> </a:t>
            </a:r>
            <a:r>
              <a:rPr lang="en-US" dirty="0" err="1" smtClean="0"/>
              <a:t>einer</a:t>
            </a:r>
            <a:r>
              <a:rPr lang="en-US" dirty="0" smtClean="0"/>
              <a:t> </a:t>
            </a:r>
            <a:r>
              <a:rPr lang="en-US" dirty="0" err="1" smtClean="0"/>
              <a:t>Unterrichtseinheit</a:t>
            </a:r>
            <a:r>
              <a:rPr lang="en-US" dirty="0" smtClean="0"/>
              <a:t> </a:t>
            </a:r>
            <a:r>
              <a:rPr lang="en-US" dirty="0" err="1" smtClean="0"/>
              <a:t>zu</a:t>
            </a:r>
            <a:r>
              <a:rPr lang="en-US" dirty="0" smtClean="0"/>
              <a:t> den USA </a:t>
            </a:r>
            <a:r>
              <a:rPr lang="en-US" dirty="0" err="1" smtClean="0"/>
              <a:t>halten</a:t>
            </a:r>
            <a:r>
              <a:rPr lang="en-US" dirty="0" smtClean="0"/>
              <a:t> die </a:t>
            </a:r>
            <a:r>
              <a:rPr lang="en-US" dirty="0" err="1" smtClean="0"/>
              <a:t>Schüler</a:t>
            </a:r>
            <a:r>
              <a:rPr lang="en-US" dirty="0" smtClean="0"/>
              <a:t> </a:t>
            </a:r>
            <a:r>
              <a:rPr lang="en-US" dirty="0" err="1" smtClean="0"/>
              <a:t>vorbereitete</a:t>
            </a:r>
            <a:r>
              <a:rPr lang="en-US" dirty="0" smtClean="0"/>
              <a:t> </a:t>
            </a:r>
            <a:r>
              <a:rPr lang="en-US" dirty="0" err="1" smtClean="0"/>
              <a:t>Kurzreden</a:t>
            </a:r>
            <a:r>
              <a:rPr lang="en-US" dirty="0" smtClean="0"/>
              <a:t> </a:t>
            </a:r>
            <a:r>
              <a:rPr lang="en-US" dirty="0" err="1" smtClean="0"/>
              <a:t>zu</a:t>
            </a:r>
            <a:r>
              <a:rPr lang="en-US" dirty="0" smtClean="0"/>
              <a:t> </a:t>
            </a:r>
            <a:r>
              <a:rPr lang="en-US" dirty="0" err="1" smtClean="0"/>
              <a:t>verschiedenen</a:t>
            </a:r>
            <a:r>
              <a:rPr lang="en-US" dirty="0" smtClean="0"/>
              <a:t> </a:t>
            </a:r>
            <a:r>
              <a:rPr lang="en-US" dirty="0" err="1" smtClean="0"/>
              <a:t>Themen</a:t>
            </a:r>
            <a:r>
              <a:rPr lang="en-US" dirty="0" smtClean="0"/>
              <a:t>, </a:t>
            </a:r>
            <a:r>
              <a:rPr lang="en-US" dirty="0" err="1" smtClean="0"/>
              <a:t>bzw</a:t>
            </a:r>
            <a:r>
              <a:rPr lang="en-US" dirty="0" smtClean="0"/>
              <a:t>. </a:t>
            </a:r>
            <a:r>
              <a:rPr lang="en-US" dirty="0" err="1" smtClean="0"/>
              <a:t>Präsentieren</a:t>
            </a:r>
            <a:r>
              <a:rPr lang="en-US" dirty="0" smtClean="0"/>
              <a:t> </a:t>
            </a:r>
          </a:p>
          <a:p>
            <a:pPr marL="514350" indent="-514350">
              <a:buFont typeface="Arial" pitchFamily="34" charset="0"/>
              <a:buNone/>
            </a:pPr>
            <a:r>
              <a:rPr lang="en-US" dirty="0" err="1" smtClean="0"/>
              <a:t>Ergebnisse</a:t>
            </a:r>
            <a:r>
              <a:rPr lang="en-US" dirty="0" smtClean="0"/>
              <a:t> von </a:t>
            </a:r>
            <a:r>
              <a:rPr lang="en-US" dirty="0" err="1" smtClean="0"/>
              <a:t>Gruppenarbeit</a:t>
            </a:r>
            <a:r>
              <a:rPr lang="en-US" dirty="0" smtClean="0"/>
              <a:t> (Film ‘The Butler’). Die </a:t>
            </a:r>
            <a:r>
              <a:rPr lang="en-US" dirty="0" err="1" smtClean="0"/>
              <a:t>Schüler</a:t>
            </a:r>
            <a:r>
              <a:rPr lang="en-US" dirty="0" smtClean="0"/>
              <a:t> </a:t>
            </a:r>
            <a:r>
              <a:rPr lang="en-US" dirty="0" err="1" smtClean="0"/>
              <a:t>analysieren</a:t>
            </a:r>
            <a:r>
              <a:rPr lang="en-US" dirty="0" smtClean="0"/>
              <a:t> auf der </a:t>
            </a:r>
            <a:r>
              <a:rPr lang="en-US" dirty="0" err="1" smtClean="0"/>
              <a:t>Metaebene</a:t>
            </a:r>
            <a:r>
              <a:rPr lang="en-US" dirty="0" smtClean="0"/>
              <a:t> </a:t>
            </a:r>
            <a:r>
              <a:rPr lang="en-US" dirty="0" err="1" smtClean="0"/>
              <a:t>ihre</a:t>
            </a:r>
            <a:r>
              <a:rPr lang="en-US" dirty="0" smtClean="0"/>
              <a:t> </a:t>
            </a:r>
            <a:r>
              <a:rPr lang="en-US" dirty="0" err="1" smtClean="0"/>
              <a:t>Erfahrungen</a:t>
            </a:r>
            <a:r>
              <a:rPr lang="en-US" dirty="0" smtClean="0"/>
              <a:t>: debriefing:</a:t>
            </a:r>
          </a:p>
          <a:p>
            <a:pPr marL="514350" indent="-514350">
              <a:buFont typeface="Arial" pitchFamily="34" charset="0"/>
              <a:buNone/>
            </a:pPr>
            <a:r>
              <a:rPr lang="en-US" dirty="0" smtClean="0"/>
              <a:t>Which insights have you gained about public speaking</a:t>
            </a:r>
            <a:br>
              <a:rPr lang="en-US" dirty="0" smtClean="0"/>
            </a:br>
            <a:r>
              <a:rPr lang="en-US" dirty="0" smtClean="0"/>
              <a:t>a) by reflecting on it theoretically,</a:t>
            </a:r>
            <a:br>
              <a:rPr lang="en-US" dirty="0" smtClean="0"/>
            </a:br>
            <a:r>
              <a:rPr lang="en-US" dirty="0" smtClean="0"/>
              <a:t>b) by performing,</a:t>
            </a:r>
            <a:br>
              <a:rPr lang="en-US" dirty="0" smtClean="0"/>
            </a:br>
            <a:r>
              <a:rPr lang="en-US" dirty="0" smtClean="0"/>
              <a:t>c) by giving and gaining feedback?</a:t>
            </a:r>
          </a:p>
          <a:p>
            <a:pPr marL="514350" indent="-514350">
              <a:buFont typeface="Arial" pitchFamily="34" charset="0"/>
              <a:buNone/>
            </a:pPr>
            <a:r>
              <a:rPr lang="en-US" dirty="0" smtClean="0"/>
              <a:t>Why might the content of this lesson be important for you personally?</a:t>
            </a:r>
          </a:p>
          <a:p>
            <a:pPr marL="514350" indent="-514350">
              <a:buFont typeface="Arial" pitchFamily="34" charset="0"/>
              <a:buNone/>
            </a:pPr>
            <a:r>
              <a:rPr lang="en-US" dirty="0" smtClean="0"/>
              <a:t>5. Und 6.</a:t>
            </a:r>
          </a:p>
          <a:p>
            <a:pPr marL="514350" indent="-514350">
              <a:buFont typeface="Arial" pitchFamily="34" charset="0"/>
              <a:buNone/>
            </a:pPr>
            <a:r>
              <a:rPr lang="en-US" dirty="0" err="1" smtClean="0"/>
              <a:t>Danach</a:t>
            </a:r>
            <a:r>
              <a:rPr lang="en-US" dirty="0" smtClean="0"/>
              <a:t> </a:t>
            </a:r>
            <a:r>
              <a:rPr lang="en-US" dirty="0" err="1" smtClean="0"/>
              <a:t>erfolgt</a:t>
            </a:r>
            <a:r>
              <a:rPr lang="en-US" dirty="0" smtClean="0"/>
              <a:t> die </a:t>
            </a:r>
            <a:r>
              <a:rPr lang="en-US" dirty="0" err="1" smtClean="0"/>
              <a:t>Einführung</a:t>
            </a:r>
            <a:r>
              <a:rPr lang="en-US" dirty="0" smtClean="0"/>
              <a:t> in das Format ‘Picture of the Week’ und </a:t>
            </a:r>
            <a:r>
              <a:rPr lang="en-US" dirty="0" err="1" smtClean="0"/>
              <a:t>eine</a:t>
            </a:r>
            <a:r>
              <a:rPr lang="en-US" dirty="0" smtClean="0"/>
              <a:t> </a:t>
            </a:r>
            <a:r>
              <a:rPr lang="en-US" dirty="0" err="1" smtClean="0"/>
              <a:t>erneute</a:t>
            </a:r>
            <a:r>
              <a:rPr lang="en-US" dirty="0" smtClean="0"/>
              <a:t> </a:t>
            </a:r>
            <a:r>
              <a:rPr lang="en-US" dirty="0" err="1" smtClean="0"/>
              <a:t>Übungsrunde</a:t>
            </a:r>
            <a:r>
              <a:rPr lang="en-US" dirty="0" smtClean="0"/>
              <a:t> im </a:t>
            </a:r>
            <a:r>
              <a:rPr lang="en-US" dirty="0" err="1" smtClean="0"/>
              <a:t>geschützten</a:t>
            </a:r>
            <a:r>
              <a:rPr lang="en-US" dirty="0" smtClean="0"/>
              <a:t> </a:t>
            </a:r>
            <a:r>
              <a:rPr lang="en-US" dirty="0" err="1" smtClean="0"/>
              <a:t>Rahmen</a:t>
            </a:r>
            <a:r>
              <a:rPr lang="en-US" dirty="0" smtClean="0"/>
              <a:t>. </a:t>
            </a:r>
            <a:r>
              <a:rPr lang="en-US" dirty="0" err="1" smtClean="0"/>
              <a:t>Einzelne</a:t>
            </a:r>
            <a:r>
              <a:rPr lang="en-US" dirty="0" smtClean="0"/>
              <a:t> </a:t>
            </a:r>
            <a:r>
              <a:rPr lang="en-US" dirty="0" err="1" smtClean="0"/>
              <a:t>Schüler</a:t>
            </a:r>
            <a:endParaRPr lang="en-US" dirty="0" smtClean="0"/>
          </a:p>
          <a:p>
            <a:pPr marL="514350" indent="-514350">
              <a:buFont typeface="Arial" pitchFamily="34" charset="0"/>
              <a:buNone/>
            </a:pPr>
            <a:r>
              <a:rPr lang="en-US" dirty="0" err="1" smtClean="0"/>
              <a:t>präsentieren</a:t>
            </a:r>
            <a:r>
              <a:rPr lang="en-US" dirty="0" smtClean="0"/>
              <a:t> </a:t>
            </a:r>
            <a:r>
              <a:rPr lang="en-US" dirty="0" err="1" smtClean="0"/>
              <a:t>vor</a:t>
            </a:r>
            <a:r>
              <a:rPr lang="en-US" dirty="0" smtClean="0"/>
              <a:t> der </a:t>
            </a:r>
            <a:r>
              <a:rPr lang="en-US" dirty="0" err="1" smtClean="0"/>
              <a:t>Klasse</a:t>
            </a:r>
            <a:r>
              <a:rPr lang="en-US" dirty="0" smtClean="0"/>
              <a:t>, so </a:t>
            </a:r>
            <a:r>
              <a:rPr lang="en-US" dirty="0" err="1" smtClean="0"/>
              <a:t>dass</a:t>
            </a:r>
            <a:r>
              <a:rPr lang="en-US" dirty="0" smtClean="0"/>
              <a:t> </a:t>
            </a:r>
            <a:r>
              <a:rPr lang="en-US" dirty="0" err="1" smtClean="0"/>
              <a:t>noch</a:t>
            </a:r>
            <a:r>
              <a:rPr lang="en-US" dirty="0" smtClean="0"/>
              <a:t> </a:t>
            </a:r>
            <a:r>
              <a:rPr lang="en-US" dirty="0" err="1" smtClean="0"/>
              <a:t>einmal</a:t>
            </a:r>
            <a:r>
              <a:rPr lang="en-US" dirty="0" smtClean="0"/>
              <a:t> </a:t>
            </a:r>
            <a:r>
              <a:rPr lang="en-US" dirty="0" err="1" smtClean="0"/>
              <a:t>für</a:t>
            </a:r>
            <a:r>
              <a:rPr lang="en-US" dirty="0" smtClean="0"/>
              <a:t> </a:t>
            </a:r>
            <a:r>
              <a:rPr lang="en-US" dirty="0" err="1" smtClean="0"/>
              <a:t>alle</a:t>
            </a:r>
            <a:r>
              <a:rPr lang="en-US" dirty="0" smtClean="0"/>
              <a:t> die </a:t>
            </a:r>
            <a:r>
              <a:rPr lang="en-US" dirty="0" err="1" smtClean="0"/>
              <a:t>Anforderungen</a:t>
            </a:r>
            <a:r>
              <a:rPr lang="en-US" dirty="0" smtClean="0"/>
              <a:t> </a:t>
            </a:r>
            <a:r>
              <a:rPr lang="en-US" dirty="0" err="1" smtClean="0"/>
              <a:t>erläutert</a:t>
            </a:r>
            <a:r>
              <a:rPr lang="en-US" dirty="0" smtClean="0"/>
              <a:t> </a:t>
            </a:r>
            <a:r>
              <a:rPr lang="en-US" dirty="0" err="1" smtClean="0"/>
              <a:t>werden</a:t>
            </a:r>
            <a:r>
              <a:rPr lang="en-US" dirty="0" smtClean="0"/>
              <a:t> </a:t>
            </a:r>
            <a:r>
              <a:rPr lang="en-US" dirty="0" err="1" smtClean="0"/>
              <a:t>können</a:t>
            </a:r>
            <a:r>
              <a:rPr lang="en-US" dirty="0" smtClean="0"/>
              <a:t>.</a:t>
            </a:r>
          </a:p>
          <a:p>
            <a:pPr marL="514350" indent="-514350">
              <a:buFont typeface="Arial" pitchFamily="34" charset="0"/>
              <a:buNone/>
            </a:pPr>
            <a:endParaRPr lang="en-US" dirty="0" smtClean="0"/>
          </a:p>
          <a:p>
            <a:pPr marL="514350" indent="-514350">
              <a:buFont typeface="Arial" pitchFamily="34" charset="0"/>
              <a:buNone/>
            </a:pPr>
            <a:r>
              <a:rPr lang="en-US" dirty="0" err="1" smtClean="0"/>
              <a:t>Danach</a:t>
            </a:r>
            <a:r>
              <a:rPr lang="en-US" dirty="0" smtClean="0"/>
              <a:t> </a:t>
            </a:r>
            <a:r>
              <a:rPr lang="en-US" dirty="0" err="1" smtClean="0"/>
              <a:t>kann</a:t>
            </a:r>
            <a:r>
              <a:rPr lang="en-US" dirty="0" smtClean="0"/>
              <a:t> </a:t>
            </a:r>
            <a:r>
              <a:rPr lang="en-US" dirty="0" err="1" smtClean="0"/>
              <a:t>es</a:t>
            </a:r>
            <a:r>
              <a:rPr lang="en-US" dirty="0" smtClean="0"/>
              <a:t> </a:t>
            </a:r>
            <a:r>
              <a:rPr lang="en-US" dirty="0" err="1" smtClean="0"/>
              <a:t>losgehen</a:t>
            </a:r>
            <a:r>
              <a:rPr lang="en-US" dirty="0" smtClean="0"/>
              <a:t> </a:t>
            </a:r>
            <a:r>
              <a:rPr lang="en-US" dirty="0" err="1" smtClean="0"/>
              <a:t>mit</a:t>
            </a:r>
            <a:r>
              <a:rPr lang="en-US" dirty="0" smtClean="0"/>
              <a:t> </a:t>
            </a:r>
            <a:r>
              <a:rPr lang="en-US" dirty="0" err="1" smtClean="0"/>
              <a:t>dem</a:t>
            </a:r>
            <a:r>
              <a:rPr lang="en-US" dirty="0" smtClean="0"/>
              <a:t> </a:t>
            </a:r>
            <a:r>
              <a:rPr lang="en-US" dirty="0" err="1" smtClean="0"/>
              <a:t>größeren</a:t>
            </a:r>
            <a:r>
              <a:rPr lang="en-US" dirty="0" smtClean="0"/>
              <a:t> </a:t>
            </a:r>
            <a:r>
              <a:rPr lang="en-US" dirty="0" err="1" smtClean="0"/>
              <a:t>mündlichen</a:t>
            </a:r>
            <a:r>
              <a:rPr lang="en-US" dirty="0" smtClean="0"/>
              <a:t> </a:t>
            </a:r>
            <a:r>
              <a:rPr lang="en-US" dirty="0" err="1" smtClean="0"/>
              <a:t>Beitrag</a:t>
            </a:r>
            <a:r>
              <a:rPr lang="en-US" dirty="0" smtClean="0"/>
              <a:t>. </a:t>
            </a:r>
          </a:p>
          <a:p>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16</a:t>
            </a:fld>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92500" lnSpcReduction="10000"/>
          </a:bodyPr>
          <a:lstStyle/>
          <a:p>
            <a:pPr marL="514350" indent="-514350">
              <a:buFont typeface="Arial" pitchFamily="34" charset="0"/>
              <a:buNone/>
            </a:pPr>
            <a:r>
              <a:rPr lang="en-US" dirty="0" smtClean="0"/>
              <a:t>1. </a:t>
            </a:r>
          </a:p>
          <a:p>
            <a:pPr marL="514350" indent="-514350">
              <a:buFont typeface="Arial" pitchFamily="34" charset="0"/>
              <a:buNone/>
            </a:pPr>
            <a:r>
              <a:rPr lang="en-US" dirty="0" err="1" smtClean="0"/>
              <a:t>Zu</a:t>
            </a:r>
            <a:r>
              <a:rPr lang="en-US" dirty="0" smtClean="0"/>
              <a:t> </a:t>
            </a:r>
            <a:r>
              <a:rPr lang="en-US" dirty="0" err="1" smtClean="0"/>
              <a:t>Beginn</a:t>
            </a:r>
            <a:r>
              <a:rPr lang="en-US" dirty="0" smtClean="0"/>
              <a:t> des </a:t>
            </a:r>
            <a:r>
              <a:rPr lang="en-US" dirty="0" err="1" smtClean="0"/>
              <a:t>Schuljahres</a:t>
            </a:r>
            <a:r>
              <a:rPr lang="en-US" dirty="0" smtClean="0"/>
              <a:t> </a:t>
            </a:r>
            <a:r>
              <a:rPr lang="en-US" dirty="0" err="1" smtClean="0"/>
              <a:t>bringt</a:t>
            </a:r>
            <a:r>
              <a:rPr lang="en-US" dirty="0" smtClean="0"/>
              <a:t> </a:t>
            </a:r>
            <a:r>
              <a:rPr lang="en-US" dirty="0" err="1" smtClean="0"/>
              <a:t>jeder</a:t>
            </a:r>
            <a:r>
              <a:rPr lang="en-US" dirty="0" smtClean="0"/>
              <a:t> </a:t>
            </a:r>
            <a:r>
              <a:rPr lang="en-US" dirty="0" err="1" smtClean="0"/>
              <a:t>Schüler</a:t>
            </a:r>
            <a:r>
              <a:rPr lang="en-US" dirty="0" smtClean="0"/>
              <a:t> </a:t>
            </a:r>
            <a:r>
              <a:rPr lang="en-US" dirty="0" err="1" smtClean="0"/>
              <a:t>etwas</a:t>
            </a:r>
            <a:r>
              <a:rPr lang="en-US" dirty="0" smtClean="0"/>
              <a:t> </a:t>
            </a:r>
            <a:r>
              <a:rPr lang="en-US" dirty="0" err="1" smtClean="0"/>
              <a:t>mit</a:t>
            </a:r>
            <a:r>
              <a:rPr lang="en-US" dirty="0" smtClean="0"/>
              <a:t> in den </a:t>
            </a:r>
            <a:r>
              <a:rPr lang="en-US" dirty="0" err="1" smtClean="0"/>
              <a:t>Unterricht</a:t>
            </a:r>
            <a:r>
              <a:rPr lang="en-US" dirty="0" smtClean="0"/>
              <a:t>, was </a:t>
            </a:r>
            <a:r>
              <a:rPr lang="en-US" dirty="0" err="1" smtClean="0"/>
              <a:t>ihm</a:t>
            </a:r>
            <a:r>
              <a:rPr lang="en-US" dirty="0" smtClean="0"/>
              <a:t> </a:t>
            </a:r>
            <a:r>
              <a:rPr lang="en-US" dirty="0" err="1" smtClean="0"/>
              <a:t>oder</a:t>
            </a:r>
            <a:r>
              <a:rPr lang="en-US" dirty="0" smtClean="0"/>
              <a:t> </a:t>
            </a:r>
            <a:r>
              <a:rPr lang="en-US" dirty="0" err="1" smtClean="0"/>
              <a:t>ihr</a:t>
            </a:r>
            <a:r>
              <a:rPr lang="en-US" dirty="0" smtClean="0"/>
              <a:t> </a:t>
            </a:r>
            <a:r>
              <a:rPr lang="en-US" dirty="0" err="1" smtClean="0"/>
              <a:t>wichtig</a:t>
            </a:r>
            <a:r>
              <a:rPr lang="en-US" dirty="0" smtClean="0"/>
              <a:t> </a:t>
            </a:r>
            <a:r>
              <a:rPr lang="en-US" dirty="0" err="1" smtClean="0"/>
              <a:t>ist</a:t>
            </a:r>
            <a:r>
              <a:rPr lang="en-US" dirty="0" smtClean="0"/>
              <a:t> und </a:t>
            </a:r>
            <a:r>
              <a:rPr lang="en-US" dirty="0" err="1" smtClean="0"/>
              <a:t>erläutert</a:t>
            </a:r>
            <a:r>
              <a:rPr lang="en-US" dirty="0" smtClean="0"/>
              <a:t> </a:t>
            </a:r>
            <a:r>
              <a:rPr lang="en-US" dirty="0" err="1" smtClean="0"/>
              <a:t>kurz</a:t>
            </a:r>
            <a:r>
              <a:rPr lang="en-US" dirty="0" smtClean="0"/>
              <a:t> </a:t>
            </a:r>
            <a:r>
              <a:rPr lang="en-US" dirty="0" err="1" smtClean="0"/>
              <a:t>vor</a:t>
            </a:r>
            <a:r>
              <a:rPr lang="en-US" dirty="0" smtClean="0"/>
              <a:t> der </a:t>
            </a:r>
            <a:r>
              <a:rPr lang="en-US" dirty="0" err="1" smtClean="0"/>
              <a:t>Klasse</a:t>
            </a:r>
            <a:r>
              <a:rPr lang="en-US" dirty="0" smtClean="0"/>
              <a:t> die</a:t>
            </a:r>
          </a:p>
          <a:p>
            <a:pPr marL="514350" indent="-514350">
              <a:buFont typeface="Arial" pitchFamily="34" charset="0"/>
              <a:buNone/>
            </a:pPr>
            <a:r>
              <a:rPr lang="en-US" dirty="0" err="1" smtClean="0"/>
              <a:t>Bedeutung</a:t>
            </a:r>
            <a:r>
              <a:rPr lang="en-US" dirty="0" smtClean="0"/>
              <a:t> dieses </a:t>
            </a:r>
            <a:r>
              <a:rPr lang="en-US" dirty="0" err="1" smtClean="0"/>
              <a:t>Gegenstandes</a:t>
            </a:r>
            <a:r>
              <a:rPr lang="en-US" dirty="0" smtClean="0"/>
              <a:t> </a:t>
            </a:r>
            <a:r>
              <a:rPr lang="en-US" dirty="0" err="1" smtClean="0"/>
              <a:t>für</a:t>
            </a:r>
            <a:r>
              <a:rPr lang="en-US" dirty="0" smtClean="0"/>
              <a:t> </a:t>
            </a:r>
            <a:r>
              <a:rPr lang="en-US" dirty="0" err="1" smtClean="0"/>
              <a:t>sein</a:t>
            </a:r>
            <a:r>
              <a:rPr lang="en-US" dirty="0" smtClean="0"/>
              <a:t>/</a:t>
            </a:r>
            <a:r>
              <a:rPr lang="en-US" dirty="0" err="1" smtClean="0"/>
              <a:t>ihr</a:t>
            </a:r>
            <a:r>
              <a:rPr lang="en-US" dirty="0" smtClean="0"/>
              <a:t> </a:t>
            </a:r>
            <a:r>
              <a:rPr lang="en-US" dirty="0" err="1" smtClean="0"/>
              <a:t>Leben</a:t>
            </a:r>
            <a:r>
              <a:rPr lang="en-US" dirty="0" smtClean="0"/>
              <a:t> (Bring and Tell).</a:t>
            </a:r>
          </a:p>
          <a:p>
            <a:pPr marL="514350" indent="-514350">
              <a:buFont typeface="Arial" pitchFamily="34" charset="0"/>
              <a:buNone/>
            </a:pPr>
            <a:r>
              <a:rPr lang="en-US" dirty="0" smtClean="0"/>
              <a:t>2.</a:t>
            </a:r>
          </a:p>
          <a:p>
            <a:pPr marL="514350" indent="-514350">
              <a:buFont typeface="Arial" pitchFamily="34" charset="0"/>
              <a:buNone/>
            </a:pPr>
            <a:r>
              <a:rPr lang="en-US" dirty="0" smtClean="0"/>
              <a:t> </a:t>
            </a:r>
            <a:r>
              <a:rPr lang="en-US" dirty="0" err="1" smtClean="0"/>
              <a:t>Danach</a:t>
            </a:r>
            <a:r>
              <a:rPr lang="en-US" dirty="0" smtClean="0"/>
              <a:t> </a:t>
            </a:r>
            <a:r>
              <a:rPr lang="en-US" dirty="0" err="1" smtClean="0"/>
              <a:t>reflektieren</a:t>
            </a:r>
            <a:r>
              <a:rPr lang="en-US" dirty="0" smtClean="0"/>
              <a:t> die </a:t>
            </a:r>
            <a:r>
              <a:rPr lang="en-US" dirty="0" err="1" smtClean="0"/>
              <a:t>Schüler</a:t>
            </a:r>
            <a:r>
              <a:rPr lang="en-US" dirty="0" smtClean="0"/>
              <a:t> </a:t>
            </a:r>
            <a:r>
              <a:rPr lang="en-US" dirty="0" err="1" smtClean="0"/>
              <a:t>darüber</a:t>
            </a:r>
            <a:r>
              <a:rPr lang="en-US" dirty="0" smtClean="0"/>
              <a:t>, was </a:t>
            </a:r>
            <a:r>
              <a:rPr lang="en-US" dirty="0" err="1" smtClean="0"/>
              <a:t>einen</a:t>
            </a:r>
            <a:r>
              <a:rPr lang="en-US" dirty="0" smtClean="0"/>
              <a:t> </a:t>
            </a:r>
            <a:r>
              <a:rPr lang="en-US" dirty="0" err="1" smtClean="0"/>
              <a:t>guten</a:t>
            </a:r>
            <a:r>
              <a:rPr lang="en-US" dirty="0" smtClean="0"/>
              <a:t> </a:t>
            </a:r>
            <a:r>
              <a:rPr lang="en-US" dirty="0" err="1" smtClean="0"/>
              <a:t>Redner</a:t>
            </a:r>
            <a:r>
              <a:rPr lang="en-US" dirty="0" smtClean="0"/>
              <a:t>, </a:t>
            </a:r>
            <a:r>
              <a:rPr lang="en-US" dirty="0" err="1" smtClean="0"/>
              <a:t>wie</a:t>
            </a:r>
            <a:r>
              <a:rPr lang="en-US" dirty="0" smtClean="0"/>
              <a:t> </a:t>
            </a:r>
            <a:r>
              <a:rPr lang="en-US" dirty="0" err="1" smtClean="0"/>
              <a:t>z.B</a:t>
            </a:r>
            <a:r>
              <a:rPr lang="en-US" dirty="0" smtClean="0"/>
              <a:t>. Martin Luther King </a:t>
            </a:r>
            <a:r>
              <a:rPr lang="en-US" dirty="0" err="1" smtClean="0"/>
              <a:t>oder</a:t>
            </a:r>
            <a:r>
              <a:rPr lang="en-US" dirty="0" smtClean="0"/>
              <a:t> Barack Obama </a:t>
            </a:r>
            <a:r>
              <a:rPr lang="en-US" dirty="0" err="1" smtClean="0"/>
              <a:t>ausmacht</a:t>
            </a:r>
            <a:r>
              <a:rPr lang="en-US" dirty="0" smtClean="0"/>
              <a:t>. Dies </a:t>
            </a:r>
            <a:r>
              <a:rPr lang="en-US" dirty="0" err="1" smtClean="0"/>
              <a:t>wird</a:t>
            </a:r>
            <a:r>
              <a:rPr lang="en-US" dirty="0" smtClean="0"/>
              <a:t> </a:t>
            </a:r>
            <a:r>
              <a:rPr lang="en-US" dirty="0" err="1" smtClean="0"/>
              <a:t>gestützt</a:t>
            </a:r>
            <a:endParaRPr lang="en-US" dirty="0" smtClean="0"/>
          </a:p>
          <a:p>
            <a:pPr marL="514350" indent="-514350">
              <a:buFont typeface="Arial" pitchFamily="34" charset="0"/>
              <a:buNone/>
            </a:pPr>
            <a:r>
              <a:rPr lang="en-US" dirty="0" err="1" smtClean="0"/>
              <a:t>durch</a:t>
            </a:r>
            <a:r>
              <a:rPr lang="en-US" dirty="0" smtClean="0"/>
              <a:t> </a:t>
            </a:r>
            <a:r>
              <a:rPr lang="en-US" dirty="0" err="1" smtClean="0"/>
              <a:t>Auszüge</a:t>
            </a:r>
            <a:r>
              <a:rPr lang="en-US" dirty="0" smtClean="0"/>
              <a:t> </a:t>
            </a:r>
            <a:r>
              <a:rPr lang="en-US" dirty="0" err="1" smtClean="0"/>
              <a:t>aus</a:t>
            </a:r>
            <a:r>
              <a:rPr lang="en-US" dirty="0" smtClean="0"/>
              <a:t> </a:t>
            </a:r>
            <a:r>
              <a:rPr lang="en-US" dirty="0" err="1" smtClean="0"/>
              <a:t>passender</a:t>
            </a:r>
            <a:r>
              <a:rPr lang="en-US" dirty="0" smtClean="0"/>
              <a:t> </a:t>
            </a:r>
            <a:r>
              <a:rPr lang="en-US" dirty="0" err="1" smtClean="0"/>
              <a:t>Fachiteratur</a:t>
            </a:r>
            <a:r>
              <a:rPr lang="en-US" dirty="0" smtClean="0"/>
              <a:t>, </a:t>
            </a:r>
            <a:r>
              <a:rPr lang="en-US" dirty="0" err="1" smtClean="0"/>
              <a:t>wir</a:t>
            </a:r>
            <a:r>
              <a:rPr lang="en-US" dirty="0" smtClean="0"/>
              <a:t> </a:t>
            </a:r>
            <a:r>
              <a:rPr lang="en-US" dirty="0" err="1" smtClean="0"/>
              <a:t>z.B</a:t>
            </a:r>
            <a:r>
              <a:rPr lang="en-US" dirty="0" smtClean="0"/>
              <a:t>. </a:t>
            </a:r>
            <a:r>
              <a:rPr lang="en-US" dirty="0" err="1" smtClean="0"/>
              <a:t>Zitate</a:t>
            </a:r>
            <a:r>
              <a:rPr lang="en-US" dirty="0" smtClean="0"/>
              <a:t> von Chris Anderson (head of TED). </a:t>
            </a:r>
          </a:p>
          <a:p>
            <a:pPr marL="514350" indent="-514350">
              <a:buFont typeface="Arial" pitchFamily="34" charset="0"/>
              <a:buNone/>
            </a:pPr>
            <a:r>
              <a:rPr lang="en-US" dirty="0" smtClean="0"/>
              <a:t>3. und 4.</a:t>
            </a:r>
          </a:p>
          <a:p>
            <a:pPr marL="514350" indent="-514350">
              <a:buFont typeface="Arial" pitchFamily="34" charset="0"/>
              <a:buNone/>
            </a:pPr>
            <a:r>
              <a:rPr lang="en-US" dirty="0" smtClean="0"/>
              <a:t>Im </a:t>
            </a:r>
            <a:r>
              <a:rPr lang="en-US" dirty="0" err="1" smtClean="0"/>
              <a:t>Rahmen</a:t>
            </a:r>
            <a:r>
              <a:rPr lang="en-US" dirty="0" smtClean="0"/>
              <a:t> </a:t>
            </a:r>
            <a:r>
              <a:rPr lang="en-US" dirty="0" err="1" smtClean="0"/>
              <a:t>einer</a:t>
            </a:r>
            <a:r>
              <a:rPr lang="en-US" dirty="0" smtClean="0"/>
              <a:t> </a:t>
            </a:r>
            <a:r>
              <a:rPr lang="en-US" dirty="0" err="1" smtClean="0"/>
              <a:t>Unterrichtseinheit</a:t>
            </a:r>
            <a:r>
              <a:rPr lang="en-US" dirty="0" smtClean="0"/>
              <a:t> </a:t>
            </a:r>
            <a:r>
              <a:rPr lang="en-US" dirty="0" err="1" smtClean="0"/>
              <a:t>zu</a:t>
            </a:r>
            <a:r>
              <a:rPr lang="en-US" dirty="0" smtClean="0"/>
              <a:t> den USA </a:t>
            </a:r>
            <a:r>
              <a:rPr lang="en-US" dirty="0" err="1" smtClean="0"/>
              <a:t>halten</a:t>
            </a:r>
            <a:r>
              <a:rPr lang="en-US" dirty="0" smtClean="0"/>
              <a:t> die </a:t>
            </a:r>
            <a:r>
              <a:rPr lang="en-US" dirty="0" err="1" smtClean="0"/>
              <a:t>Schüler</a:t>
            </a:r>
            <a:r>
              <a:rPr lang="en-US" dirty="0" smtClean="0"/>
              <a:t> </a:t>
            </a:r>
            <a:r>
              <a:rPr lang="en-US" dirty="0" err="1" smtClean="0"/>
              <a:t>vorbereitete</a:t>
            </a:r>
            <a:r>
              <a:rPr lang="en-US" dirty="0" smtClean="0"/>
              <a:t> </a:t>
            </a:r>
            <a:r>
              <a:rPr lang="en-US" dirty="0" err="1" smtClean="0"/>
              <a:t>Kurzreden</a:t>
            </a:r>
            <a:r>
              <a:rPr lang="en-US" dirty="0" smtClean="0"/>
              <a:t> </a:t>
            </a:r>
            <a:r>
              <a:rPr lang="en-US" dirty="0" err="1" smtClean="0"/>
              <a:t>zu</a:t>
            </a:r>
            <a:r>
              <a:rPr lang="en-US" dirty="0" smtClean="0"/>
              <a:t> </a:t>
            </a:r>
            <a:r>
              <a:rPr lang="en-US" dirty="0" err="1" smtClean="0"/>
              <a:t>verschiedenen</a:t>
            </a:r>
            <a:r>
              <a:rPr lang="en-US" dirty="0" smtClean="0"/>
              <a:t> </a:t>
            </a:r>
            <a:r>
              <a:rPr lang="en-US" dirty="0" err="1" smtClean="0"/>
              <a:t>Themen</a:t>
            </a:r>
            <a:r>
              <a:rPr lang="en-US" dirty="0" smtClean="0"/>
              <a:t>, </a:t>
            </a:r>
            <a:r>
              <a:rPr lang="en-US" dirty="0" err="1" smtClean="0"/>
              <a:t>bzw</a:t>
            </a:r>
            <a:r>
              <a:rPr lang="en-US" dirty="0" smtClean="0"/>
              <a:t>. </a:t>
            </a:r>
            <a:r>
              <a:rPr lang="en-US" dirty="0" err="1" smtClean="0"/>
              <a:t>Präsentieren</a:t>
            </a:r>
            <a:r>
              <a:rPr lang="en-US" dirty="0" smtClean="0"/>
              <a:t> </a:t>
            </a:r>
          </a:p>
          <a:p>
            <a:pPr marL="514350" indent="-514350">
              <a:buFont typeface="Arial" pitchFamily="34" charset="0"/>
              <a:buNone/>
            </a:pPr>
            <a:r>
              <a:rPr lang="en-US" dirty="0" err="1" smtClean="0"/>
              <a:t>Ergebnisse</a:t>
            </a:r>
            <a:r>
              <a:rPr lang="en-US" dirty="0" smtClean="0"/>
              <a:t> von </a:t>
            </a:r>
            <a:r>
              <a:rPr lang="en-US" dirty="0" err="1" smtClean="0"/>
              <a:t>Gruppenarbeit</a:t>
            </a:r>
            <a:r>
              <a:rPr lang="en-US" dirty="0" smtClean="0"/>
              <a:t> (Film ‘The Butler’). Die </a:t>
            </a:r>
            <a:r>
              <a:rPr lang="en-US" dirty="0" err="1" smtClean="0"/>
              <a:t>Schüler</a:t>
            </a:r>
            <a:r>
              <a:rPr lang="en-US" dirty="0" smtClean="0"/>
              <a:t> </a:t>
            </a:r>
            <a:r>
              <a:rPr lang="en-US" dirty="0" err="1" smtClean="0"/>
              <a:t>analysieren</a:t>
            </a:r>
            <a:r>
              <a:rPr lang="en-US" dirty="0" smtClean="0"/>
              <a:t> auf der </a:t>
            </a:r>
            <a:r>
              <a:rPr lang="en-US" dirty="0" err="1" smtClean="0"/>
              <a:t>Metaebene</a:t>
            </a:r>
            <a:r>
              <a:rPr lang="en-US" dirty="0" smtClean="0"/>
              <a:t> </a:t>
            </a:r>
            <a:r>
              <a:rPr lang="en-US" dirty="0" err="1" smtClean="0"/>
              <a:t>ihre</a:t>
            </a:r>
            <a:r>
              <a:rPr lang="en-US" dirty="0" smtClean="0"/>
              <a:t> </a:t>
            </a:r>
            <a:r>
              <a:rPr lang="en-US" dirty="0" err="1" smtClean="0"/>
              <a:t>Erfahrungen</a:t>
            </a:r>
            <a:r>
              <a:rPr lang="en-US" dirty="0" smtClean="0"/>
              <a:t>: debriefing:</a:t>
            </a:r>
          </a:p>
          <a:p>
            <a:pPr marL="514350" indent="-514350">
              <a:buFont typeface="Arial" pitchFamily="34" charset="0"/>
              <a:buNone/>
            </a:pPr>
            <a:r>
              <a:rPr lang="en-US" dirty="0" smtClean="0"/>
              <a:t>Which insights have you gained about public speaking</a:t>
            </a:r>
            <a:br>
              <a:rPr lang="en-US" dirty="0" smtClean="0"/>
            </a:br>
            <a:r>
              <a:rPr lang="en-US" dirty="0" smtClean="0"/>
              <a:t>a) by reflecting on it theoretically,</a:t>
            </a:r>
            <a:br>
              <a:rPr lang="en-US" dirty="0" smtClean="0"/>
            </a:br>
            <a:r>
              <a:rPr lang="en-US" dirty="0" smtClean="0"/>
              <a:t>b) by performing,</a:t>
            </a:r>
            <a:br>
              <a:rPr lang="en-US" dirty="0" smtClean="0"/>
            </a:br>
            <a:r>
              <a:rPr lang="en-US" dirty="0" smtClean="0"/>
              <a:t>c) by giving and gaining feedback?</a:t>
            </a:r>
          </a:p>
          <a:p>
            <a:pPr marL="514350" indent="-514350">
              <a:buFont typeface="Arial" pitchFamily="34" charset="0"/>
              <a:buNone/>
            </a:pPr>
            <a:r>
              <a:rPr lang="en-US" dirty="0" smtClean="0"/>
              <a:t>Why might the content of this lesson be important for you personally?</a:t>
            </a:r>
          </a:p>
          <a:p>
            <a:pPr marL="514350" indent="-514350">
              <a:buFont typeface="Arial" pitchFamily="34" charset="0"/>
              <a:buNone/>
            </a:pPr>
            <a:r>
              <a:rPr lang="en-US" dirty="0" smtClean="0"/>
              <a:t>5. Und 6.</a:t>
            </a:r>
          </a:p>
          <a:p>
            <a:pPr marL="514350" indent="-514350">
              <a:buFont typeface="Arial" pitchFamily="34" charset="0"/>
              <a:buNone/>
            </a:pPr>
            <a:r>
              <a:rPr lang="en-US" dirty="0" err="1" smtClean="0"/>
              <a:t>Danach</a:t>
            </a:r>
            <a:r>
              <a:rPr lang="en-US" dirty="0" smtClean="0"/>
              <a:t> </a:t>
            </a:r>
            <a:r>
              <a:rPr lang="en-US" dirty="0" err="1" smtClean="0"/>
              <a:t>erfolgt</a:t>
            </a:r>
            <a:r>
              <a:rPr lang="en-US" dirty="0" smtClean="0"/>
              <a:t> die </a:t>
            </a:r>
            <a:r>
              <a:rPr lang="en-US" dirty="0" err="1" smtClean="0"/>
              <a:t>Einführung</a:t>
            </a:r>
            <a:r>
              <a:rPr lang="en-US" dirty="0" smtClean="0"/>
              <a:t> in das Format ‘Picture of the Week’ und </a:t>
            </a:r>
            <a:r>
              <a:rPr lang="en-US" dirty="0" err="1" smtClean="0"/>
              <a:t>eine</a:t>
            </a:r>
            <a:r>
              <a:rPr lang="en-US" dirty="0" smtClean="0"/>
              <a:t> </a:t>
            </a:r>
            <a:r>
              <a:rPr lang="en-US" dirty="0" err="1" smtClean="0"/>
              <a:t>erneute</a:t>
            </a:r>
            <a:r>
              <a:rPr lang="en-US" dirty="0" smtClean="0"/>
              <a:t> </a:t>
            </a:r>
            <a:r>
              <a:rPr lang="en-US" dirty="0" err="1" smtClean="0"/>
              <a:t>Übungsrunde</a:t>
            </a:r>
            <a:r>
              <a:rPr lang="en-US" dirty="0" smtClean="0"/>
              <a:t> im </a:t>
            </a:r>
            <a:r>
              <a:rPr lang="en-US" dirty="0" err="1" smtClean="0"/>
              <a:t>geschützten</a:t>
            </a:r>
            <a:r>
              <a:rPr lang="en-US" dirty="0" smtClean="0"/>
              <a:t> </a:t>
            </a:r>
            <a:r>
              <a:rPr lang="en-US" dirty="0" err="1" smtClean="0"/>
              <a:t>Rahmen</a:t>
            </a:r>
            <a:r>
              <a:rPr lang="en-US" dirty="0" smtClean="0"/>
              <a:t>. </a:t>
            </a:r>
            <a:r>
              <a:rPr lang="en-US" dirty="0" err="1" smtClean="0"/>
              <a:t>Einzelne</a:t>
            </a:r>
            <a:r>
              <a:rPr lang="en-US" dirty="0" smtClean="0"/>
              <a:t> </a:t>
            </a:r>
            <a:r>
              <a:rPr lang="en-US" dirty="0" err="1" smtClean="0"/>
              <a:t>Schüler</a:t>
            </a:r>
            <a:endParaRPr lang="en-US" dirty="0" smtClean="0"/>
          </a:p>
          <a:p>
            <a:pPr marL="514350" indent="-514350">
              <a:buFont typeface="Arial" pitchFamily="34" charset="0"/>
              <a:buNone/>
            </a:pPr>
            <a:r>
              <a:rPr lang="en-US" dirty="0" err="1" smtClean="0"/>
              <a:t>präsentieren</a:t>
            </a:r>
            <a:r>
              <a:rPr lang="en-US" dirty="0" smtClean="0"/>
              <a:t> </a:t>
            </a:r>
            <a:r>
              <a:rPr lang="en-US" dirty="0" err="1" smtClean="0"/>
              <a:t>vor</a:t>
            </a:r>
            <a:r>
              <a:rPr lang="en-US" dirty="0" smtClean="0"/>
              <a:t> der </a:t>
            </a:r>
            <a:r>
              <a:rPr lang="en-US" dirty="0" err="1" smtClean="0"/>
              <a:t>Klasse</a:t>
            </a:r>
            <a:r>
              <a:rPr lang="en-US" dirty="0" smtClean="0"/>
              <a:t>, so </a:t>
            </a:r>
            <a:r>
              <a:rPr lang="en-US" dirty="0" err="1" smtClean="0"/>
              <a:t>dass</a:t>
            </a:r>
            <a:r>
              <a:rPr lang="en-US" dirty="0" smtClean="0"/>
              <a:t> </a:t>
            </a:r>
            <a:r>
              <a:rPr lang="en-US" dirty="0" err="1" smtClean="0"/>
              <a:t>noch</a:t>
            </a:r>
            <a:r>
              <a:rPr lang="en-US" dirty="0" smtClean="0"/>
              <a:t> </a:t>
            </a:r>
            <a:r>
              <a:rPr lang="en-US" dirty="0" err="1" smtClean="0"/>
              <a:t>einmal</a:t>
            </a:r>
            <a:r>
              <a:rPr lang="en-US" dirty="0" smtClean="0"/>
              <a:t> </a:t>
            </a:r>
            <a:r>
              <a:rPr lang="en-US" dirty="0" err="1" smtClean="0"/>
              <a:t>für</a:t>
            </a:r>
            <a:r>
              <a:rPr lang="en-US" dirty="0" smtClean="0"/>
              <a:t> </a:t>
            </a:r>
            <a:r>
              <a:rPr lang="en-US" dirty="0" err="1" smtClean="0"/>
              <a:t>alle</a:t>
            </a:r>
            <a:r>
              <a:rPr lang="en-US" dirty="0" smtClean="0"/>
              <a:t> die </a:t>
            </a:r>
            <a:r>
              <a:rPr lang="en-US" dirty="0" err="1" smtClean="0"/>
              <a:t>Anforderungen</a:t>
            </a:r>
            <a:r>
              <a:rPr lang="en-US" dirty="0" smtClean="0"/>
              <a:t> </a:t>
            </a:r>
            <a:r>
              <a:rPr lang="en-US" dirty="0" err="1" smtClean="0"/>
              <a:t>erläutert</a:t>
            </a:r>
            <a:r>
              <a:rPr lang="en-US" dirty="0" smtClean="0"/>
              <a:t> </a:t>
            </a:r>
            <a:r>
              <a:rPr lang="en-US" dirty="0" err="1" smtClean="0"/>
              <a:t>werden</a:t>
            </a:r>
            <a:r>
              <a:rPr lang="en-US" dirty="0" smtClean="0"/>
              <a:t> </a:t>
            </a:r>
            <a:r>
              <a:rPr lang="en-US" dirty="0" err="1" smtClean="0"/>
              <a:t>können</a:t>
            </a:r>
            <a:r>
              <a:rPr lang="en-US" dirty="0" smtClean="0"/>
              <a:t>.</a:t>
            </a:r>
          </a:p>
          <a:p>
            <a:pPr marL="514350" indent="-514350">
              <a:buFont typeface="Arial" pitchFamily="34" charset="0"/>
              <a:buNone/>
            </a:pPr>
            <a:endParaRPr lang="en-US" dirty="0" smtClean="0"/>
          </a:p>
          <a:p>
            <a:pPr marL="514350" indent="-514350">
              <a:buFont typeface="Arial" pitchFamily="34" charset="0"/>
              <a:buNone/>
            </a:pPr>
            <a:r>
              <a:rPr lang="en-US" dirty="0" err="1" smtClean="0"/>
              <a:t>Danach</a:t>
            </a:r>
            <a:r>
              <a:rPr lang="en-US" dirty="0" smtClean="0"/>
              <a:t> </a:t>
            </a:r>
            <a:r>
              <a:rPr lang="en-US" dirty="0" err="1" smtClean="0"/>
              <a:t>kann</a:t>
            </a:r>
            <a:r>
              <a:rPr lang="en-US" dirty="0" smtClean="0"/>
              <a:t> </a:t>
            </a:r>
            <a:r>
              <a:rPr lang="en-US" dirty="0" err="1" smtClean="0"/>
              <a:t>es</a:t>
            </a:r>
            <a:r>
              <a:rPr lang="en-US" dirty="0" smtClean="0"/>
              <a:t> </a:t>
            </a:r>
            <a:r>
              <a:rPr lang="en-US" dirty="0" err="1" smtClean="0"/>
              <a:t>losgehen</a:t>
            </a:r>
            <a:r>
              <a:rPr lang="en-US" dirty="0" smtClean="0"/>
              <a:t> </a:t>
            </a:r>
            <a:r>
              <a:rPr lang="en-US" dirty="0" err="1" smtClean="0"/>
              <a:t>mit</a:t>
            </a:r>
            <a:r>
              <a:rPr lang="en-US" dirty="0" smtClean="0"/>
              <a:t> </a:t>
            </a:r>
            <a:r>
              <a:rPr lang="en-US" dirty="0" err="1" smtClean="0"/>
              <a:t>dem</a:t>
            </a:r>
            <a:r>
              <a:rPr lang="en-US" dirty="0" smtClean="0"/>
              <a:t> </a:t>
            </a:r>
            <a:r>
              <a:rPr lang="en-US" dirty="0" err="1" smtClean="0"/>
              <a:t>größeren</a:t>
            </a:r>
            <a:r>
              <a:rPr lang="en-US" dirty="0" smtClean="0"/>
              <a:t> </a:t>
            </a:r>
            <a:r>
              <a:rPr lang="en-US" dirty="0" err="1" smtClean="0"/>
              <a:t>mündlichen</a:t>
            </a:r>
            <a:r>
              <a:rPr lang="en-US" dirty="0" smtClean="0"/>
              <a:t> </a:t>
            </a:r>
            <a:r>
              <a:rPr lang="en-US" dirty="0" err="1" smtClean="0"/>
              <a:t>Beitrag</a:t>
            </a:r>
            <a:r>
              <a:rPr lang="en-US" dirty="0" smtClean="0"/>
              <a:t>. </a:t>
            </a:r>
          </a:p>
          <a:p>
            <a:endParaRPr lang="de-DE" dirty="0" smtClean="0"/>
          </a:p>
          <a:p>
            <a:pPr marL="514350" indent="-514350">
              <a:buFont typeface="Arial" pitchFamily="34" charset="0"/>
              <a:buNone/>
            </a:pPr>
            <a:endParaRPr lang="en-US" dirty="0" smtClean="0"/>
          </a:p>
        </p:txBody>
      </p:sp>
      <p:sp>
        <p:nvSpPr>
          <p:cNvPr id="4" name="Foliennummernplatzhalter 3"/>
          <p:cNvSpPr>
            <a:spLocks noGrp="1"/>
          </p:cNvSpPr>
          <p:nvPr>
            <p:ph type="sldNum" sz="quarter" idx="10"/>
          </p:nvPr>
        </p:nvSpPr>
        <p:spPr/>
        <p:txBody>
          <a:bodyPr/>
          <a:lstStyle/>
          <a:p>
            <a:fld id="{9411CA67-D061-429F-B186-15D98BBFE45D}" type="slidenum">
              <a:rPr lang="de-DE" smtClean="0"/>
              <a:pPr/>
              <a:t>17</a:t>
            </a:fld>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18</a:t>
            </a:fld>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Chris Anderson, TED Talks. The official TED guide to public speaking, Headline Publishing Group, 2016. Prologue: The New Age of Fire.</a:t>
            </a:r>
          </a:p>
          <a:p>
            <a:endParaRPr lang="en-US" dirty="0" smtClean="0"/>
          </a:p>
          <a:p>
            <a:r>
              <a:rPr lang="de-DE" noProof="0" dirty="0" smtClean="0"/>
              <a:t>Obwohl unsere S und S hier nicht das TED Format anwenden (was auch möglich wäre und bei der Ideensammlung auftaucht), bietet ihnen das Format ‚Picture of </a:t>
            </a:r>
            <a:r>
              <a:rPr lang="de-DE" noProof="0" dirty="0" err="1" smtClean="0"/>
              <a:t>the</a:t>
            </a:r>
            <a:r>
              <a:rPr lang="de-DE" noProof="0" dirty="0" smtClean="0"/>
              <a:t> </a:t>
            </a:r>
            <a:r>
              <a:rPr lang="de-DE" noProof="0" dirty="0" err="1" smtClean="0"/>
              <a:t>Week</a:t>
            </a:r>
            <a:r>
              <a:rPr lang="de-DE" noProof="0" dirty="0" smtClean="0"/>
              <a:t>‘ jedoch die Möglichkeit, etwas zu erzählen, was ihnen wichtig ist, ihre wertvollen Gedanken zu einem frei gewählten Bild mit ihren Klassenkameraden (an unserem </a:t>
            </a:r>
            <a:r>
              <a:rPr lang="de-DE" noProof="0" dirty="0" err="1" smtClean="0"/>
              <a:t>campfire</a:t>
            </a:r>
            <a:r>
              <a:rPr lang="de-DE" noProof="0" dirty="0" smtClean="0"/>
              <a:t>) zu teilen. Dies geschieht zwar in einem strukturierten Rahmen, der eine gewisse Vorgabe und Hilfestellung für die S und S darstellt</a:t>
            </a:r>
            <a:r>
              <a:rPr lang="de-DE" noProof="0" smtClean="0"/>
              <a:t>,  sie </a:t>
            </a:r>
            <a:r>
              <a:rPr lang="de-DE" noProof="0" dirty="0" smtClean="0"/>
              <a:t>aber nicht in ihrer Kreativität hemmt.   </a:t>
            </a:r>
            <a:endParaRPr lang="de-DE" noProof="0" dirty="0"/>
          </a:p>
        </p:txBody>
      </p:sp>
      <p:sp>
        <p:nvSpPr>
          <p:cNvPr id="4" name="Foliennummernplatzhalter 3"/>
          <p:cNvSpPr>
            <a:spLocks noGrp="1"/>
          </p:cNvSpPr>
          <p:nvPr>
            <p:ph type="sldNum" sz="quarter" idx="10"/>
          </p:nvPr>
        </p:nvSpPr>
        <p:spPr/>
        <p:txBody>
          <a:bodyPr/>
          <a:lstStyle/>
          <a:p>
            <a:fld id="{6B220E02-A932-422B-A6D4-28FD4EB95FE0}"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r>
              <a:rPr lang="de-DE" b="1" noProof="0" dirty="0" smtClean="0"/>
              <a:t>Picture of </a:t>
            </a:r>
            <a:r>
              <a:rPr lang="de-DE" b="1" noProof="0" dirty="0" err="1" smtClean="0"/>
              <a:t>the</a:t>
            </a:r>
            <a:r>
              <a:rPr lang="de-DE" b="1" noProof="0" dirty="0" smtClean="0"/>
              <a:t> </a:t>
            </a:r>
            <a:r>
              <a:rPr lang="de-DE" b="1" noProof="0" dirty="0" err="1" smtClean="0"/>
              <a:t>Week</a:t>
            </a:r>
            <a:r>
              <a:rPr lang="de-DE" b="1" noProof="0" dirty="0" smtClean="0"/>
              <a:t>:</a:t>
            </a:r>
            <a:r>
              <a:rPr lang="de-DE" noProof="0" dirty="0" smtClean="0"/>
              <a:t/>
            </a:r>
            <a:br>
              <a:rPr lang="de-DE" noProof="0" dirty="0" smtClean="0"/>
            </a:br>
            <a:r>
              <a:rPr lang="de-DE" noProof="0" dirty="0" smtClean="0"/>
              <a:t>Die S und S wählen ein Bild, das sie in der Woche vor der Präsentation angesprochen hat. Es ist aktuell, stammt aus der Kultur der Zielsprache und bietet Anknüpfungsmöglichkeiten für eine Einbettung in gesellschaftliche/politische Themen; d.h. es sollte von der Aussage her nicht zu oberflächlich sein. Der Monolog umfasst die Beschreibung und Analyse dieses Bildes anhand eines vorgegebenen und eingeübten Verfahrens, sowie eine Einbettung in den gesellschaftlichen/politischen Hintergrund.</a:t>
            </a:r>
          </a:p>
          <a:p>
            <a:pPr marL="228600" indent="-228600">
              <a:buFont typeface="Wingdings" pitchFamily="2" charset="2"/>
              <a:buChar char="ü"/>
            </a:pPr>
            <a:r>
              <a:rPr lang="de-DE" noProof="0" dirty="0" smtClean="0"/>
              <a:t>Dieses Format kann, einmal eingeführt, ritualisiert durchgeführt werden, pro Woche oder pro Stunde hält je ein Schüler zu Beginn des Unterrichts seinen Monolog. Es spielt dabei keine Rolle, welche Durchführungsoption man wählt, ob alle Schüler im selben Halbjahr präsentieren oder ob die Präsentationen auf unterschiedliche Halbjahre verteilt werden.</a:t>
            </a:r>
          </a:p>
          <a:p>
            <a:pPr marL="228600" indent="-228600">
              <a:buFont typeface="Wingdings" pitchFamily="2" charset="2"/>
              <a:buChar char="ü"/>
            </a:pPr>
            <a:r>
              <a:rPr lang="de-DE" noProof="0" dirty="0" smtClean="0"/>
              <a:t>Schon relativ bekannt ist eine andere Variante dieses Formates: ‚News of </a:t>
            </a:r>
            <a:r>
              <a:rPr lang="de-DE" noProof="0" dirty="0" err="1" smtClean="0"/>
              <a:t>the</a:t>
            </a:r>
            <a:r>
              <a:rPr lang="de-DE" noProof="0" dirty="0" smtClean="0"/>
              <a:t> </a:t>
            </a:r>
            <a:r>
              <a:rPr lang="de-DE" noProof="0" dirty="0" err="1" smtClean="0"/>
              <a:t>Week</a:t>
            </a:r>
            <a:r>
              <a:rPr lang="de-DE" noProof="0" dirty="0" smtClean="0"/>
              <a:t>‘. Ebenso kann die Lehrkraft auch die Variante ‚Cartoon of </a:t>
            </a:r>
            <a:r>
              <a:rPr lang="de-DE" noProof="0" dirty="0" err="1" smtClean="0"/>
              <a:t>the</a:t>
            </a:r>
            <a:r>
              <a:rPr lang="de-DE" noProof="0" dirty="0" smtClean="0"/>
              <a:t> </a:t>
            </a:r>
            <a:r>
              <a:rPr lang="de-DE" noProof="0" dirty="0" err="1" smtClean="0"/>
              <a:t>Week</a:t>
            </a:r>
            <a:r>
              <a:rPr lang="de-DE" noProof="0" dirty="0" smtClean="0"/>
              <a:t>‘ wählen. Eventuell kann die Auswahl der Formate auch in die Hand der Schüler gelegt werden, falls alle Formate eingeführt und eingeübt wurden.</a:t>
            </a:r>
          </a:p>
          <a:p>
            <a:pPr marL="228600" indent="-228600">
              <a:buFont typeface="Wingdings" pitchFamily="2" charset="2"/>
              <a:buChar char="ü"/>
            </a:pPr>
            <a:r>
              <a:rPr lang="de-DE" noProof="0" dirty="0" smtClean="0"/>
              <a:t>Der Monolog wird zu Hause vorbereitet, es werden </a:t>
            </a:r>
            <a:r>
              <a:rPr lang="de-DE" noProof="0" dirty="0" err="1" smtClean="0"/>
              <a:t>palm</a:t>
            </a:r>
            <a:r>
              <a:rPr lang="de-DE" noProof="0" dirty="0" smtClean="0"/>
              <a:t> </a:t>
            </a:r>
            <a:r>
              <a:rPr lang="de-DE" noProof="0" dirty="0" err="1" smtClean="0"/>
              <a:t>cards</a:t>
            </a:r>
            <a:r>
              <a:rPr lang="de-DE" noProof="0" dirty="0" smtClean="0"/>
              <a:t> verwendet mit </a:t>
            </a:r>
            <a:r>
              <a:rPr lang="de-DE" noProof="0" dirty="0" err="1" smtClean="0"/>
              <a:t>prompts</a:t>
            </a:r>
            <a:r>
              <a:rPr lang="de-DE" noProof="0" dirty="0" smtClean="0"/>
              <a:t>, es wird nicht abgelesen, sondern fast frei vorgetragen. Durch die häusliche Vorbereitung kann auch eine Qualität erwartet werden, die den im Bildungsplan genannten Standards entspricht, sowohl was die Sprache angeht als auch was den Tiefgang angeht, vor allem die gesellschaftliche/politische Einbettung. Selbstverständlich ist auch eine Variante vorstellbar, bei der die Lehrkraft ein dem Schüler unbekanntes Bild vorgibt; der Schüler erhält eventuell eine kurze Vorbereitungszeit und muss dann relativ spontan einen Monolog halten. Der Erwartungshorizont ist dann etwas weniger anspruchsvoll.</a:t>
            </a:r>
          </a:p>
          <a:p>
            <a:pPr marL="228600" indent="-228600">
              <a:buFont typeface="Wingdings" pitchFamily="2" charset="2"/>
              <a:buChar char="ü"/>
            </a:pPr>
            <a:r>
              <a:rPr lang="de-DE" noProof="0" dirty="0" smtClean="0"/>
              <a:t>Wie alle Kompetenzen, die geprüft und bewertet werden, müssen das Format und die damit verbundenen Vorgehensweisen (die einzelnen Schritte), bzw. der funktionale Wortschatz im Unterricht eingeführt, sowie geübt und gefestigt werden.</a:t>
            </a:r>
            <a:br>
              <a:rPr lang="de-DE" noProof="0" dirty="0" smtClean="0"/>
            </a:br>
            <a:endParaRPr lang="de-DE" noProof="0" dirty="0"/>
          </a:p>
        </p:txBody>
      </p:sp>
      <p:sp>
        <p:nvSpPr>
          <p:cNvPr id="4" name="Foliennummernplatzhalter 3"/>
          <p:cNvSpPr>
            <a:spLocks noGrp="1"/>
          </p:cNvSpPr>
          <p:nvPr>
            <p:ph type="sldNum" sz="quarter" idx="10"/>
          </p:nvPr>
        </p:nvSpPr>
        <p:spPr/>
        <p:txBody>
          <a:bodyPr/>
          <a:lstStyle/>
          <a:p>
            <a:fld id="{9386E5B1-D278-4775-9789-9CB67F43448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Der kurze Blick in den Bildungsplan zeigt, welche Kompetenzen durch dieses Format abgeprüft werden (fett gedruckt, blau). </a:t>
            </a:r>
          </a:p>
          <a:p>
            <a:r>
              <a:rPr lang="de-DE" dirty="0" smtClean="0"/>
              <a:t>In der Kompetenzbeschreibung wird auf ‚gesellschaftliche und politische Themen‘ hingewiesen. Obwohl die Schüler frei sind in der Wahl ihres zu beschreibenden Bildes, hilft der Hinweis darauf, dass für eine sehr gute Note ein Bild mit einem gewissen Tiefgang erwartet wird, das an komplexere (Unterrichts-) </a:t>
            </a:r>
            <a:r>
              <a:rPr lang="de-DE" dirty="0" err="1" smtClean="0"/>
              <a:t>themen</a:t>
            </a:r>
            <a:r>
              <a:rPr lang="de-DE" dirty="0" smtClean="0"/>
              <a:t> anknüpft. Dies hat auch den Vorteil, dass zumindest ein Teil des thematischen Vokabulars schon bekannt ist.</a:t>
            </a:r>
          </a:p>
        </p:txBody>
      </p:sp>
      <p:sp>
        <p:nvSpPr>
          <p:cNvPr id="4" name="Foliennummernplatzhalter 3"/>
          <p:cNvSpPr>
            <a:spLocks noGrp="1"/>
          </p:cNvSpPr>
          <p:nvPr>
            <p:ph type="sldNum" sz="quarter" idx="10"/>
          </p:nvPr>
        </p:nvSpPr>
        <p:spPr/>
        <p:txBody>
          <a:bodyPr/>
          <a:lstStyle/>
          <a:p>
            <a:fld id="{9411CA67-D061-429F-B186-15D98BBFE45D}" type="slidenum">
              <a:rPr lang="de-DE" smtClean="0"/>
              <a:pPr/>
              <a:t>3</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Die kurze Unterrichtseinheit heißt: ‚Reading‘ </a:t>
            </a:r>
            <a:r>
              <a:rPr lang="de-DE" dirty="0" err="1" smtClean="0"/>
              <a:t>photos</a:t>
            </a:r>
            <a:r>
              <a:rPr lang="de-DE" dirty="0" smtClean="0"/>
              <a:t> – </a:t>
            </a:r>
            <a:r>
              <a:rPr lang="de-DE" dirty="0" err="1" smtClean="0"/>
              <a:t>photographic</a:t>
            </a:r>
            <a:r>
              <a:rPr lang="de-DE" dirty="0" smtClean="0"/>
              <a:t> </a:t>
            </a:r>
            <a:r>
              <a:rPr lang="de-DE" dirty="0" err="1" smtClean="0"/>
              <a:t>literacy</a:t>
            </a:r>
            <a:r>
              <a:rPr lang="de-DE" dirty="0" smtClean="0"/>
              <a:t>. Sie ist angelehnt an Ausführungen im Themenheft ‘Bilder lesen – </a:t>
            </a:r>
            <a:r>
              <a:rPr lang="de-DE" dirty="0" err="1" smtClean="0"/>
              <a:t>Photography</a:t>
            </a:r>
            <a:r>
              <a:rPr lang="de-DE" dirty="0" smtClean="0"/>
              <a:t>, Der fremdsprachliche Unterricht Englisch, Heft 158.</a:t>
            </a: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r>
              <a:rPr lang="en-US" dirty="0" err="1" smtClean="0"/>
              <a:t>Anhand</a:t>
            </a:r>
            <a:r>
              <a:rPr lang="en-US" dirty="0" smtClean="0"/>
              <a:t> des ‘Black Lives Matter Photos’ </a:t>
            </a:r>
            <a:r>
              <a:rPr lang="en-US" dirty="0" err="1" smtClean="0"/>
              <a:t>einer</a:t>
            </a:r>
            <a:r>
              <a:rPr lang="en-US" dirty="0" smtClean="0"/>
              <a:t> New York Times Website, auf der </a:t>
            </a:r>
            <a:r>
              <a:rPr lang="en-US" dirty="0" err="1" smtClean="0"/>
              <a:t>regelmäßig</a:t>
            </a:r>
            <a:r>
              <a:rPr lang="en-US" dirty="0" smtClean="0"/>
              <a:t> </a:t>
            </a:r>
            <a:r>
              <a:rPr lang="en-US" dirty="0" err="1" smtClean="0"/>
              <a:t>publizistisch</a:t>
            </a:r>
            <a:r>
              <a:rPr lang="en-US" dirty="0" smtClean="0"/>
              <a:t> </a:t>
            </a:r>
            <a:r>
              <a:rPr lang="en-US" dirty="0" err="1" smtClean="0"/>
              <a:t>relevante</a:t>
            </a:r>
            <a:r>
              <a:rPr lang="en-US" dirty="0" smtClean="0"/>
              <a:t> </a:t>
            </a:r>
            <a:r>
              <a:rPr lang="en-US" dirty="0" err="1" smtClean="0"/>
              <a:t>Fotos</a:t>
            </a:r>
            <a:r>
              <a:rPr lang="en-US" dirty="0" smtClean="0"/>
              <a:t> </a:t>
            </a:r>
            <a:r>
              <a:rPr lang="en-US" dirty="0" err="1" smtClean="0"/>
              <a:t>gezeigt</a:t>
            </a:r>
            <a:r>
              <a:rPr lang="en-US" dirty="0" smtClean="0"/>
              <a:t> und </a:t>
            </a:r>
            <a:r>
              <a:rPr lang="en-US" dirty="0" err="1" smtClean="0"/>
              <a:t>sowohl</a:t>
            </a:r>
            <a:r>
              <a:rPr lang="en-US" dirty="0" smtClean="0"/>
              <a:t> von </a:t>
            </a:r>
            <a:r>
              <a:rPr lang="en-US" dirty="0" err="1" smtClean="0"/>
              <a:t>Usern</a:t>
            </a:r>
            <a:r>
              <a:rPr lang="en-US" dirty="0" smtClean="0"/>
              <a:t> </a:t>
            </a:r>
            <a:r>
              <a:rPr lang="en-US" dirty="0" err="1" smtClean="0"/>
              <a:t>als</a:t>
            </a:r>
            <a:r>
              <a:rPr lang="en-US" dirty="0" smtClean="0"/>
              <a:t> </a:t>
            </a:r>
            <a:r>
              <a:rPr lang="en-US" dirty="0" err="1" smtClean="0"/>
              <a:t>auch</a:t>
            </a:r>
            <a:r>
              <a:rPr lang="en-US" dirty="0" smtClean="0"/>
              <a:t> von </a:t>
            </a:r>
            <a:r>
              <a:rPr lang="en-US" dirty="0" err="1" smtClean="0"/>
              <a:t>Experten</a:t>
            </a:r>
            <a:r>
              <a:rPr lang="en-US" dirty="0" smtClean="0"/>
              <a:t> </a:t>
            </a:r>
            <a:r>
              <a:rPr lang="en-US" dirty="0" err="1" smtClean="0"/>
              <a:t>kommentiert</a:t>
            </a:r>
            <a:r>
              <a:rPr lang="en-US" dirty="0" smtClean="0"/>
              <a:t> </a:t>
            </a:r>
            <a:r>
              <a:rPr lang="en-US" dirty="0" err="1" smtClean="0"/>
              <a:t>werden</a:t>
            </a:r>
            <a:r>
              <a:rPr lang="en-US" dirty="0" smtClean="0"/>
              <a:t> (dieses von </a:t>
            </a:r>
            <a:r>
              <a:rPr lang="en-US" dirty="0" err="1" smtClean="0"/>
              <a:t>Teju</a:t>
            </a:r>
            <a:r>
              <a:rPr lang="en-US" dirty="0" smtClean="0"/>
              <a:t> Cole), </a:t>
            </a:r>
            <a:r>
              <a:rPr lang="en-US" dirty="0" err="1" smtClean="0"/>
              <a:t>werden</a:t>
            </a:r>
            <a:r>
              <a:rPr lang="en-US" dirty="0" smtClean="0"/>
              <a:t> die </a:t>
            </a:r>
            <a:r>
              <a:rPr lang="en-US" dirty="0" err="1" smtClean="0"/>
              <a:t>Schüler</a:t>
            </a:r>
            <a:r>
              <a:rPr lang="en-US" dirty="0" smtClean="0"/>
              <a:t> in </a:t>
            </a:r>
            <a:r>
              <a:rPr lang="en-US" dirty="0" err="1" smtClean="0"/>
              <a:t>diese</a:t>
            </a:r>
            <a:r>
              <a:rPr lang="en-US" dirty="0" smtClean="0"/>
              <a:t> Art der ‘</a:t>
            </a:r>
            <a:r>
              <a:rPr lang="en-US" dirty="0" err="1" smtClean="0"/>
              <a:t>Bildbeschreibung</a:t>
            </a:r>
            <a:r>
              <a:rPr lang="en-US" dirty="0" smtClean="0"/>
              <a:t>’ </a:t>
            </a:r>
            <a:r>
              <a:rPr lang="en-US" dirty="0" err="1" smtClean="0"/>
              <a:t>eingeführt</a:t>
            </a:r>
            <a:r>
              <a:rPr lang="en-US" dirty="0" smtClean="0"/>
              <a:t>. Die </a:t>
            </a:r>
            <a:r>
              <a:rPr lang="en-US" dirty="0" err="1" smtClean="0"/>
              <a:t>Lehrkraft</a:t>
            </a:r>
            <a:r>
              <a:rPr lang="en-US" dirty="0" smtClean="0"/>
              <a:t> </a:t>
            </a:r>
            <a:r>
              <a:rPr lang="en-US" dirty="0" err="1" smtClean="0"/>
              <a:t>nimmt</a:t>
            </a:r>
            <a:r>
              <a:rPr lang="en-US" dirty="0" smtClean="0"/>
              <a:t> </a:t>
            </a:r>
            <a:r>
              <a:rPr lang="en-US" dirty="0" err="1" smtClean="0"/>
              <a:t>sie</a:t>
            </a:r>
            <a:r>
              <a:rPr lang="en-US" dirty="0" smtClean="0"/>
              <a:t> </a:t>
            </a:r>
            <a:r>
              <a:rPr lang="en-US" dirty="0" err="1" smtClean="0"/>
              <a:t>dabei</a:t>
            </a:r>
            <a:r>
              <a:rPr lang="en-US" dirty="0" smtClean="0"/>
              <a:t> an der Hand und </a:t>
            </a:r>
            <a:r>
              <a:rPr lang="en-US" dirty="0" err="1" smtClean="0"/>
              <a:t>geht</a:t>
            </a:r>
            <a:r>
              <a:rPr lang="en-US" dirty="0" smtClean="0"/>
              <a:t> </a:t>
            </a:r>
            <a:r>
              <a:rPr lang="en-US" dirty="0" err="1" smtClean="0"/>
              <a:t>jeden</a:t>
            </a:r>
            <a:r>
              <a:rPr lang="en-US" dirty="0" smtClean="0"/>
              <a:t> </a:t>
            </a:r>
            <a:r>
              <a:rPr lang="en-US" dirty="0" err="1" smtClean="0"/>
              <a:t>Schritt</a:t>
            </a:r>
            <a:r>
              <a:rPr lang="en-US" dirty="0" smtClean="0"/>
              <a:t> </a:t>
            </a:r>
            <a:r>
              <a:rPr lang="en-US" dirty="0" err="1" smtClean="0"/>
              <a:t>mit</a:t>
            </a:r>
            <a:r>
              <a:rPr lang="en-US" dirty="0" smtClean="0"/>
              <a:t> </a:t>
            </a:r>
            <a:r>
              <a:rPr lang="en-US" dirty="0" err="1" smtClean="0"/>
              <a:t>ihnen</a:t>
            </a:r>
            <a:r>
              <a:rPr lang="en-US" dirty="0" smtClean="0"/>
              <a:t> </a:t>
            </a:r>
            <a:r>
              <a:rPr lang="en-US" dirty="0" err="1" smtClean="0"/>
              <a:t>durch</a:t>
            </a:r>
            <a:r>
              <a:rPr lang="en-US" dirty="0" smtClean="0"/>
              <a:t>.</a:t>
            </a:r>
          </a:p>
        </p:txBody>
      </p:sp>
      <p:sp>
        <p:nvSpPr>
          <p:cNvPr id="4" name="Foliennummernplatzhalter 3"/>
          <p:cNvSpPr>
            <a:spLocks noGrp="1"/>
          </p:cNvSpPr>
          <p:nvPr>
            <p:ph type="sldNum" sz="quarter" idx="10"/>
          </p:nvPr>
        </p:nvSpPr>
        <p:spPr/>
        <p:txBody>
          <a:bodyPr/>
          <a:lstStyle/>
          <a:p>
            <a:fld id="{9411CA67-D061-429F-B186-15D98BBFE45D}" type="slidenum">
              <a:rPr lang="de-DE" smtClean="0"/>
              <a:pPr/>
              <a:t>4</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Aufgabe</a:t>
            </a:r>
            <a:r>
              <a:rPr lang="en-US" dirty="0" smtClean="0"/>
              <a:t> </a:t>
            </a:r>
            <a:r>
              <a:rPr lang="en-US" dirty="0" err="1" smtClean="0"/>
              <a:t>angelehnt</a:t>
            </a:r>
            <a:r>
              <a:rPr lang="en-US" dirty="0" smtClean="0"/>
              <a:t> an ‘</a:t>
            </a:r>
            <a:r>
              <a:rPr lang="en-US" dirty="0" err="1" smtClean="0"/>
              <a:t>Fotos</a:t>
            </a:r>
            <a:r>
              <a:rPr lang="en-US" dirty="0" smtClean="0"/>
              <a:t> </a:t>
            </a:r>
            <a:r>
              <a:rPr lang="en-US" dirty="0" err="1" smtClean="0"/>
              <a:t>lesen</a:t>
            </a:r>
            <a:r>
              <a:rPr lang="en-US" dirty="0" smtClean="0"/>
              <a:t> </a:t>
            </a:r>
            <a:r>
              <a:rPr lang="en-US" dirty="0" err="1" smtClean="0"/>
              <a:t>lernen</a:t>
            </a:r>
            <a:r>
              <a:rPr lang="en-US" dirty="0" smtClean="0"/>
              <a:t>. </a:t>
            </a:r>
            <a:r>
              <a:rPr lang="en-US" dirty="0" err="1" smtClean="0"/>
              <a:t>Methode</a:t>
            </a:r>
            <a:r>
              <a:rPr lang="en-US" dirty="0" smtClean="0"/>
              <a:t> im </a:t>
            </a:r>
            <a:r>
              <a:rPr lang="en-US" dirty="0" err="1" smtClean="0"/>
              <a:t>Fokus</a:t>
            </a:r>
            <a:r>
              <a:rPr lang="en-US" dirty="0" smtClean="0"/>
              <a:t>’, Der </a:t>
            </a:r>
            <a:r>
              <a:rPr lang="en-US" dirty="0" err="1" smtClean="0"/>
              <a:t>fremdsprachliche</a:t>
            </a:r>
            <a:r>
              <a:rPr lang="en-US" dirty="0" smtClean="0"/>
              <a:t> </a:t>
            </a:r>
            <a:r>
              <a:rPr lang="en-US" dirty="0" err="1" smtClean="0"/>
              <a:t>Unterricht</a:t>
            </a:r>
            <a:r>
              <a:rPr lang="en-US" dirty="0" smtClean="0"/>
              <a:t> 158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de-DE" dirty="0" smtClean="0"/>
              <a:t>Um Fotos ,lesen‘ zu können bedarf es mehrerer Schritte.</a:t>
            </a:r>
          </a:p>
          <a:p>
            <a:r>
              <a:rPr lang="de-DE" dirty="0" smtClean="0"/>
              <a:t>Es geht nicht nur darum, was auf dem Foto zu sehen ist (kulturelles Sehen: Bildinhalte, Gegenstände, Weltausschnitt), sondern auch darum, wie das Foto ‚komponiert‘ wurde (Ästhetisches Sehen: Darstellungsweisen, Arrangement, Komposition). Diese </a:t>
            </a:r>
            <a:r>
              <a:rPr lang="de-DE" u="sng" dirty="0" smtClean="0"/>
              <a:t>Punkte (2 und 3) </a:t>
            </a:r>
            <a:r>
              <a:rPr lang="de-DE" dirty="0" smtClean="0"/>
              <a:t>stellen den Kern der Aufgabe dar. </a:t>
            </a:r>
          </a:p>
          <a:p>
            <a:r>
              <a:rPr lang="de-DE" dirty="0" smtClean="0"/>
              <a:t>Im Idealfall haben die Schüler ein Bild ausgesucht, das sie auf eine besondere Weise anspricht, das Fragen aufwirft, eines, mit dem sie sich näher beschäftigen wollen, da es sie neugierig gemacht hat. Deshalb sollten zu Beginn des Monologes spontane, affektive Eindrücke geschildert werden, auch Emotionen, die zu Interesse und möglichen Fragestellungen an das Bild führen </a:t>
            </a:r>
            <a:r>
              <a:rPr lang="de-DE" u="sng" dirty="0" smtClean="0"/>
              <a:t>(Punkt 1).</a:t>
            </a:r>
          </a:p>
          <a:p>
            <a:r>
              <a:rPr lang="de-DE" dirty="0" smtClean="0"/>
              <a:t>Um die Aufgabe abzuschließen muss das Bild </a:t>
            </a:r>
            <a:r>
              <a:rPr lang="de-DE" dirty="0" err="1" smtClean="0"/>
              <a:t>kontextualisiert</a:t>
            </a:r>
            <a:r>
              <a:rPr lang="de-DE" dirty="0" smtClean="0"/>
              <a:t> werden, eingebettet in einen größeren Zusammenhang. In der Regel wird der Entstehungskontext genannt, die Quelle, eventuell auch der Wirkungskontext (falls Informationen vorliegen), sowie die ‚Botschaft‘, die das Bild sendet. Diese Schritte (4 und 5) werden von den Schülern je nach Leistungsfähigkeit entweder eher kurz gehalten oder ausgebaut. Sie eignen sich sehr gut zur Differenzierung, bzw. zur Abgrenzung zwischen sehr guten und guten Noten. Es kann argumentiert werden, dass diese Schritte den Basisfachschülern viel abverlangen, da der Bildungsplan ja immer wieder ausführt, dass im Basisfach an der Differenziertheit vor allem des Inhaltes Abstriche gemacht werden können, bzw. sollen.</a:t>
            </a:r>
          </a:p>
          <a:p>
            <a:r>
              <a:rPr lang="de-DE" dirty="0" smtClean="0"/>
              <a:t>In diesem Fall geht es aber um eine Abrundung der Aufgabe, deren Fehlen das übergeordnete Lernziel ‚Fotografien lesen lernen‘ insgesamt in Frage stellt, und die für einen oberstufengemäßen Unterricht mit dem Ziel der kognitiven Aktivierung meiner Meinung nach unerlässlich ist.</a:t>
            </a: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5</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In einem ersten Schritt reagieren die S und S spontan auf dieses Foto (zum Beispiel Think-Pair-Share) und halten eventuell ihre ersten  Eindrücke schriftlich fest</a:t>
            </a:r>
            <a:r>
              <a:rPr lang="en-US" dirty="0" smtClean="0"/>
              <a:t> (summarize your feelings and associations in writing).</a:t>
            </a:r>
          </a:p>
          <a:p>
            <a:endParaRPr lang="en-US" dirty="0" smtClean="0"/>
          </a:p>
          <a:p>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6</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Hier geht darum, was auf dem Foto zu sehen ist, um die konkrete Oberfläche (Bildinhalte, Gegenstände, Weltausschnitt) und deren Tiefenbedeutung (soziale Rollen, Beziehungen, Gefühle). Es geht auch um das ‚kulturelle Sehen‘, da bestimmte Bildinhalte in verschiedenen Kulturen unterschiedliche Konnotationen hervorrufen können. Darauf muss die Lehrkraft die S und S aufmerksam machen (z.B. </a:t>
            </a:r>
            <a:r>
              <a:rPr lang="de-DE" dirty="0" err="1" smtClean="0"/>
              <a:t>storm-trooper</a:t>
            </a:r>
            <a:r>
              <a:rPr lang="de-DE" dirty="0" smtClean="0"/>
              <a:t> </a:t>
            </a:r>
            <a:r>
              <a:rPr lang="de-DE" dirty="0" err="1" smtClean="0"/>
              <a:t>get-up</a:t>
            </a:r>
            <a:r>
              <a:rPr lang="de-DE" dirty="0" smtClean="0"/>
              <a:t>, Kleid).</a:t>
            </a: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Die auf der Folie genannten Aspekte stellen die wichtigsten Kategorien dar, die wir auch im Alltag anwenden, um Situationen zu verstehen. </a:t>
            </a: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Spätestens an dieser Stelle werden die S und S bemerken, dass ihnen passendes Vokabular fehlt, um all ihre Beobachtungen präzise beschreiben zu können. Die Lehrkraft kann hier verschiedene Wege gehen. Sie ergänzt den Wortschatz wenn die Konzepte im Unterricht auftauchen und von den S und S nicht präzise benannt werden können; sie stellt im Vorfeld passende </a:t>
            </a:r>
            <a:r>
              <a:rPr lang="de-DE" dirty="0" err="1" smtClean="0"/>
              <a:t>chunks</a:t>
            </a:r>
            <a:r>
              <a:rPr lang="de-DE" dirty="0" smtClean="0"/>
              <a:t> zusammen, sie kopiert Vokabelzusammenstellungen aus den gängigen Lehrwerken. Die Erkenntnis, dass Vokabular fehlt kann durchaus hilfreich sein und zur späteren Arbeit mit dem </a:t>
            </a:r>
            <a:r>
              <a:rPr lang="de-DE" dirty="0" err="1" smtClean="0"/>
              <a:t>language</a:t>
            </a:r>
            <a:r>
              <a:rPr lang="de-DE" dirty="0" smtClean="0"/>
              <a:t> </a:t>
            </a:r>
            <a:r>
              <a:rPr lang="de-DE" dirty="0" err="1" smtClean="0"/>
              <a:t>notebook</a:t>
            </a:r>
            <a:r>
              <a:rPr lang="de-DE" dirty="0" smtClean="0"/>
              <a:t> (sollte eines geführt werden) intrinsisch (?) motivieren.</a:t>
            </a:r>
          </a:p>
          <a:p>
            <a:endParaRPr lang="en-US" dirty="0"/>
          </a:p>
        </p:txBody>
      </p:sp>
      <p:sp>
        <p:nvSpPr>
          <p:cNvPr id="4" name="Foliennummernplatzhalter 3"/>
          <p:cNvSpPr>
            <a:spLocks noGrp="1"/>
          </p:cNvSpPr>
          <p:nvPr>
            <p:ph type="sldNum" sz="quarter" idx="10"/>
          </p:nvPr>
        </p:nvSpPr>
        <p:spPr/>
        <p:txBody>
          <a:bodyPr/>
          <a:lstStyle/>
          <a:p>
            <a:fld id="{9386E5B1-D278-4775-9789-9CB67F43448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Hier geht es darum, wie das Foto ‚komponiert‘ wurde (Ästhetisches Sehen: Darstellungsweisen, Arrangement, Komposition). Wie sind die Dinge/Menschen/Beziehungen dargestellt (Bildorganisation, Bildzentrum, Symmetrie, Farbgebung und Licht, Perspektive)?  Hier muss man nicht übertreiben, es geht nicht um Spezialwissen und Spezialvokabular, aber darum, unsichtbare Dimensionen sichtbar zu machen (</a:t>
            </a:r>
            <a:r>
              <a:rPr lang="de-DE" noProof="0" dirty="0" err="1" smtClean="0"/>
              <a:t>making</a:t>
            </a:r>
            <a:r>
              <a:rPr lang="de-DE" noProof="0" dirty="0" smtClean="0"/>
              <a:t> invisible </a:t>
            </a:r>
            <a:r>
              <a:rPr lang="de-DE" noProof="0" dirty="0" err="1" smtClean="0"/>
              <a:t>dimensions</a:t>
            </a:r>
            <a:r>
              <a:rPr lang="de-DE" noProof="0" dirty="0" smtClean="0"/>
              <a:t> </a:t>
            </a:r>
            <a:r>
              <a:rPr lang="de-DE" noProof="0" dirty="0" err="1" smtClean="0"/>
              <a:t>visible</a:t>
            </a:r>
            <a:r>
              <a:rPr lang="de-DE" noProof="0" dirty="0" smtClean="0"/>
              <a:t>) um </a:t>
            </a:r>
            <a:r>
              <a:rPr lang="de-DE" noProof="0" dirty="0" err="1" smtClean="0"/>
              <a:t>visual</a:t>
            </a:r>
            <a:r>
              <a:rPr lang="de-DE" noProof="0" dirty="0" smtClean="0"/>
              <a:t> </a:t>
            </a:r>
            <a:r>
              <a:rPr lang="de-DE" noProof="0" dirty="0" err="1" smtClean="0"/>
              <a:t>literacy</a:t>
            </a:r>
            <a:r>
              <a:rPr lang="de-DE" noProof="0" dirty="0" smtClean="0"/>
              <a:t> anzuleiten, so dass auch die </a:t>
            </a:r>
            <a:r>
              <a:rPr lang="de-DE" noProof="0" dirty="0" err="1" smtClean="0"/>
              <a:t>Konstruiertheit</a:t>
            </a:r>
            <a:r>
              <a:rPr lang="de-DE" noProof="0" dirty="0" smtClean="0"/>
              <a:t> und Wirkung eines Bildes sichtbar wird.</a:t>
            </a:r>
            <a:endParaRPr lang="de-DE" noProof="0" dirty="0"/>
          </a:p>
        </p:txBody>
      </p:sp>
      <p:sp>
        <p:nvSpPr>
          <p:cNvPr id="4" name="Foliennummernplatzhalter 3"/>
          <p:cNvSpPr>
            <a:spLocks noGrp="1"/>
          </p:cNvSpPr>
          <p:nvPr>
            <p:ph type="sldNum" sz="quarter" idx="10"/>
          </p:nvPr>
        </p:nvSpPr>
        <p:spPr/>
        <p:txBody>
          <a:bodyPr/>
          <a:lstStyle/>
          <a:p>
            <a:fld id="{9386E5B1-D278-4775-9789-9CB67F43448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noProof="0" dirty="0" smtClean="0"/>
              <a:t>Bei 4. und 5. </a:t>
            </a:r>
            <a:r>
              <a:rPr lang="de-DE" noProof="0" dirty="0" err="1" smtClean="0"/>
              <a:t>Context</a:t>
            </a:r>
            <a:r>
              <a:rPr lang="de-DE" noProof="0" dirty="0" smtClean="0"/>
              <a:t>/</a:t>
            </a:r>
            <a:r>
              <a:rPr lang="de-DE" noProof="0" dirty="0" err="1" smtClean="0"/>
              <a:t>Storytelling</a:t>
            </a:r>
            <a:r>
              <a:rPr lang="de-DE" noProof="0" dirty="0" smtClean="0"/>
              <a:t>  lesen die Schüler die back </a:t>
            </a:r>
            <a:r>
              <a:rPr lang="de-DE" noProof="0" dirty="0" err="1" smtClean="0"/>
              <a:t>story</a:t>
            </a:r>
            <a:r>
              <a:rPr lang="de-DE" noProof="0" dirty="0" smtClean="0"/>
              <a:t> zu diesem Foto (Folie 11) , die von </a:t>
            </a:r>
            <a:r>
              <a:rPr lang="de-DE" noProof="0" dirty="0" err="1" smtClean="0"/>
              <a:t>Teju</a:t>
            </a:r>
            <a:r>
              <a:rPr lang="de-DE" noProof="0" dirty="0" smtClean="0"/>
              <a:t> Cole erläutert wird. Eventuell sind auch kurze Informationen zu </a:t>
            </a:r>
            <a:r>
              <a:rPr lang="de-DE" noProof="0" dirty="0" err="1" smtClean="0"/>
              <a:t>Teju</a:t>
            </a:r>
            <a:r>
              <a:rPr lang="de-DE" noProof="0" dirty="0" smtClean="0"/>
              <a:t> Cole (Folie 10) und der Black </a:t>
            </a:r>
            <a:r>
              <a:rPr lang="de-DE" noProof="0" dirty="0" err="1" smtClean="0"/>
              <a:t>Lives</a:t>
            </a:r>
            <a:r>
              <a:rPr lang="de-DE" noProof="0" dirty="0" smtClean="0"/>
              <a:t> Matter Bewegung zielführend.</a:t>
            </a:r>
          </a:p>
          <a:p>
            <a:pPr marL="0" marR="0" indent="0" algn="l" defTabSz="914400" rtl="0" eaLnBrk="1" fontAlgn="auto" latinLnBrk="0" hangingPunct="1">
              <a:lnSpc>
                <a:spcPct val="100000"/>
              </a:lnSpc>
              <a:spcBef>
                <a:spcPts val="0"/>
              </a:spcBef>
              <a:spcAft>
                <a:spcPts val="0"/>
              </a:spcAft>
              <a:buClrTx/>
              <a:buSzTx/>
              <a:buFontTx/>
              <a:buNone/>
              <a:tabLst/>
              <a:defRPr/>
            </a:pPr>
            <a:r>
              <a:rPr lang="de-DE" noProof="0" dirty="0" smtClean="0"/>
              <a:t>Es wird der Kontext der Entstehung des Fotos thematisiert</a:t>
            </a:r>
            <a:r>
              <a:rPr lang="de-DE" noProof="0" smtClean="0"/>
              <a:t>, eventuell </a:t>
            </a:r>
            <a:r>
              <a:rPr lang="de-DE" noProof="0" dirty="0" smtClean="0"/>
              <a:t>auch der Zweck, die Verbreitung und die Wirkung.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https://</a:t>
            </a:r>
            <a:r>
              <a:rPr lang="en-US" sz="1200" dirty="0" err="1" smtClean="0"/>
              <a:t>www.nytimes.com</a:t>
            </a:r>
            <a:r>
              <a:rPr lang="en-US" sz="1200" dirty="0" smtClean="0"/>
              <a:t>/2017/11/06learning/what’s-going-on-in-this-picture-nov-6-2017.html</a:t>
            </a:r>
          </a:p>
          <a:p>
            <a:pPr>
              <a:buNone/>
            </a:pPr>
            <a:endParaRPr lang="en-US" dirty="0" smtClean="0"/>
          </a:p>
        </p:txBody>
      </p:sp>
      <p:sp>
        <p:nvSpPr>
          <p:cNvPr id="4" name="Foliennummernplatzhalter 3"/>
          <p:cNvSpPr>
            <a:spLocks noGrp="1"/>
          </p:cNvSpPr>
          <p:nvPr>
            <p:ph type="sldNum" sz="quarter" idx="10"/>
          </p:nvPr>
        </p:nvSpPr>
        <p:spPr/>
        <p:txBody>
          <a:bodyPr/>
          <a:lstStyle/>
          <a:p>
            <a:fld id="{9386E5B1-D278-4775-9789-9CB67F43448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useBgFill="1">
        <p:nvSpPr>
          <p:cNvPr id="30" name="Abgerundetes Rechtec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userDrawn="1"/>
        </p:nvSpPr>
        <p:spPr>
          <a:xfrm>
            <a:off x="0" y="3650400"/>
            <a:ext cx="9144001" cy="244800"/>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hasCustomPrompt="1"/>
          </p:nvPr>
        </p:nvSpPr>
        <p:spPr>
          <a:xfrm>
            <a:off x="457200" y="2132856"/>
            <a:ext cx="8333557" cy="1470025"/>
          </a:xfrm>
        </p:spPr>
        <p:txBody>
          <a:bodyPr anchor="b">
            <a:noAutofit/>
          </a:bodyPr>
          <a:lstStyle>
            <a:lvl1pPr algn="l">
              <a:defRPr sz="4800" baseline="0">
                <a:solidFill>
                  <a:schemeClr val="tx1">
                    <a:lumMod val="75000"/>
                    <a:lumOff val="25000"/>
                  </a:schemeClr>
                </a:solidFill>
              </a:defRPr>
            </a:lvl1pPr>
          </a:lstStyle>
          <a:p>
            <a:r>
              <a:rPr kumimoji="0" lang="de-DE" dirty="0"/>
              <a:t>Titel der gesamten Präsentation durch Klicken bearbeiten</a:t>
            </a:r>
            <a:endParaRPr kumimoji="0" lang="en-US" dirty="0"/>
          </a:p>
        </p:txBody>
      </p:sp>
      <p:sp>
        <p:nvSpPr>
          <p:cNvPr id="9" name="Untertitel 8"/>
          <p:cNvSpPr>
            <a:spLocks noGrp="1"/>
          </p:cNvSpPr>
          <p:nvPr>
            <p:ph type="subTitle" idx="1" hasCustomPrompt="1"/>
          </p:nvPr>
        </p:nvSpPr>
        <p:spPr>
          <a:xfrm>
            <a:off x="478563" y="3901087"/>
            <a:ext cx="4931619" cy="1690138"/>
          </a:xfrm>
        </p:spPr>
        <p:txBody>
          <a:bodyPr>
            <a:normAutofit/>
          </a:bodyPr>
          <a:lstStyle>
            <a:lvl1pPr marL="64008" indent="0" algn="l">
              <a:buNone/>
              <a:defRPr sz="24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dirty="0"/>
              <a:t>Anlass der Präsentation</a:t>
            </a:r>
            <a:br>
              <a:rPr kumimoji="0" lang="de-DE" dirty="0"/>
            </a:br>
            <a:r>
              <a:rPr kumimoji="0" lang="de-DE" dirty="0"/>
              <a:t>Name des/der Vortragenden </a:t>
            </a:r>
            <a:endParaRPr kumimoji="0" lang="en-US" dirty="0"/>
          </a:p>
        </p:txBody>
      </p:sp>
      <p:sp>
        <p:nvSpPr>
          <p:cNvPr id="20" name="Fußzeilenplatzhalter 2"/>
          <p:cNvSpPr>
            <a:spLocks noGrp="1"/>
          </p:cNvSpPr>
          <p:nvPr>
            <p:ph type="ftr" sz="quarter" idx="3"/>
          </p:nvPr>
        </p:nvSpPr>
        <p:spPr>
          <a:xfrm>
            <a:off x="457200" y="5949280"/>
            <a:ext cx="2700000" cy="360000"/>
          </a:xfrm>
          <a:prstGeom prst="rect">
            <a:avLst/>
          </a:prstGeom>
        </p:spPr>
        <p:txBody>
          <a:bodyPr vert="horz"/>
          <a:lstStyle>
            <a:lvl1pPr algn="l"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r>
              <a:rPr lang="de-DE" dirty="0"/>
              <a:t>www.zsl-bw.de</a:t>
            </a:r>
          </a:p>
        </p:txBody>
      </p:sp>
      <p:sp>
        <p:nvSpPr>
          <p:cNvPr id="21" name="Datumsplatzhalter 13"/>
          <p:cNvSpPr>
            <a:spLocks noGrp="1"/>
          </p:cNvSpPr>
          <p:nvPr>
            <p:ph type="dt" sz="half" idx="2"/>
          </p:nvPr>
        </p:nvSpPr>
        <p:spPr>
          <a:xfrm>
            <a:off x="7914363" y="5949280"/>
            <a:ext cx="886737" cy="360000"/>
          </a:xfrm>
          <a:prstGeom prst="rect">
            <a:avLst/>
          </a:prstGeom>
        </p:spPr>
        <p:txBody>
          <a:bodyPr vert="horz"/>
          <a:lstStyle>
            <a:lvl1pPr algn="r"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fld id="{F6217CD7-B80F-41AC-80A1-96685E759953}" type="datetime1">
              <a:rPr lang="de-DE" smtClean="0"/>
              <a:pPr/>
              <a:t>12.05.2020</a:t>
            </a:fld>
            <a:endParaRPr lang="de-DE" dirty="0"/>
          </a:p>
        </p:txBody>
      </p:sp>
      <p:pic>
        <p:nvPicPr>
          <p:cNvPr id="29" name="Grafik 7"/>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bwMode="auto">
          <a:xfrm>
            <a:off x="457200" y="450000"/>
            <a:ext cx="437236" cy="597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Grafik 3"/>
          <p:cNvPicPr>
            <a:picLocks noChangeAspect="1"/>
          </p:cNvPicPr>
          <p:nvPr userDrawn="1"/>
        </p:nvPicPr>
        <p:blipFill rotWithShape="1">
          <a:blip r:embed="rId3" cstate="print">
            <a:extLst>
              <a:ext uri="{28A0092B-C50C-407E-A947-70E740481C1C}">
                <a14:useLocalDpi xmlns="" xmlns:a14="http://schemas.microsoft.com/office/drawing/2010/main" val="0"/>
              </a:ext>
            </a:extLst>
          </a:blip>
          <a:srcRect l="7162" t="15720" r="6807" b="15910"/>
          <a:stretch/>
        </p:blipFill>
        <p:spPr>
          <a:xfrm>
            <a:off x="7051494" y="450000"/>
            <a:ext cx="1715609" cy="597600"/>
          </a:xfrm>
          <a:prstGeom prst="rect">
            <a:avLst/>
          </a:prstGeom>
        </p:spPr>
      </p:pic>
    </p:spTree>
  </p:cSld>
  <p:clrMapOvr>
    <a:masterClrMapping/>
  </p:clrMapOvr>
  <p:transitio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846800"/>
            <a:ext cx="8229600" cy="4032448"/>
          </a:xfrm>
        </p:spPr>
        <p:txBody>
          <a:bodyPr/>
          <a:lstStyle/>
          <a:p>
            <a:pPr lvl="0" eaLnBrk="1" latinLnBrk="0" hangingPunct="1"/>
            <a:r>
              <a:rPr lang="de-DE" dirty="0"/>
              <a:t>Textmasterformat bearbeiten</a:t>
            </a:r>
          </a:p>
          <a:p>
            <a:pPr lvl="1" eaLnBrk="1" latinLnBrk="0" hangingPunct="1"/>
            <a:r>
              <a:rPr lang="de-DE" dirty="0"/>
              <a:t>Zweite Ebene</a:t>
            </a:r>
          </a:p>
          <a:p>
            <a:pPr lvl="2" eaLnBrk="1" latinLnBrk="0" hangingPunct="1"/>
            <a:r>
              <a:rPr lang="de-DE" dirty="0"/>
              <a:t>Dritte Ebene</a:t>
            </a:r>
          </a:p>
          <a:p>
            <a:pPr lvl="3" eaLnBrk="1" latinLnBrk="0" hangingPunct="1"/>
            <a:r>
              <a:rPr lang="de-DE" dirty="0"/>
              <a:t>Vierte Ebene</a:t>
            </a:r>
          </a:p>
          <a:p>
            <a:pPr lvl="4" eaLnBrk="1" latinLnBrk="0" hangingPunct="1"/>
            <a:r>
              <a:rPr lang="de-DE" dirty="0"/>
              <a:t>Fünfte Ebene</a:t>
            </a:r>
            <a:endParaRPr kumimoji="0" lang="en-US" dirty="0"/>
          </a:p>
        </p:txBody>
      </p:sp>
      <p:sp>
        <p:nvSpPr>
          <p:cNvPr id="20" name="Titel 1"/>
          <p:cNvSpPr>
            <a:spLocks noGrp="1"/>
          </p:cNvSpPr>
          <p:nvPr>
            <p:ph type="title"/>
          </p:nvPr>
        </p:nvSpPr>
        <p:spPr>
          <a:xfrm>
            <a:off x="457200" y="692696"/>
            <a:ext cx="8229600" cy="1066800"/>
          </a:xfrm>
        </p:spPr>
        <p:txBody>
          <a:bodyPr/>
          <a:lstStyle/>
          <a:p>
            <a:r>
              <a:rPr kumimoji="0" lang="de-DE" dirty="0"/>
              <a:t>Titelmasterformat durch Klicken bearbeiten</a:t>
            </a:r>
            <a:endParaRPr kumimoji="0" lang="en-US" dirty="0"/>
          </a:p>
        </p:txBody>
      </p:sp>
    </p:spTree>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dirty="0"/>
          </a:p>
        </p:txBody>
      </p:sp>
      <p:sp>
        <p:nvSpPr>
          <p:cNvPr id="4" name="Inhaltsplatzhalter 3"/>
          <p:cNvSpPr>
            <a:spLocks noGrp="1"/>
          </p:cNvSpPr>
          <p:nvPr>
            <p:ph sz="half" idx="2" hasCustomPrompt="1"/>
          </p:nvPr>
        </p:nvSpPr>
        <p:spPr>
          <a:xfrm>
            <a:off x="4648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dirty="0"/>
              <a:t>Textmasterformat bearbeiten </a:t>
            </a:r>
          </a:p>
          <a:p>
            <a:pPr lvl="1" eaLnBrk="1" latinLnBrk="0" hangingPunct="1"/>
            <a:r>
              <a:rPr lang="de-DE" dirty="0"/>
              <a:t>Zweite Ebene</a:t>
            </a:r>
          </a:p>
          <a:p>
            <a:pPr lvl="2" eaLnBrk="1" latinLnBrk="0" hangingPunct="1"/>
            <a:r>
              <a:rPr lang="de-DE" dirty="0"/>
              <a:t>Dritte Ebene</a:t>
            </a:r>
          </a:p>
          <a:p>
            <a:pPr lvl="3" eaLnBrk="1" latinLnBrk="0" hangingPunct="1"/>
            <a:r>
              <a:rPr lang="de-DE" dirty="0"/>
              <a:t>Vierte Ebene</a:t>
            </a:r>
          </a:p>
          <a:p>
            <a:pPr lvl="4" eaLnBrk="1" latinLnBrk="0" hangingPunct="1"/>
            <a:r>
              <a:rPr lang="de-DE" dirty="0"/>
              <a:t>Fünfte Ebene</a:t>
            </a:r>
            <a:endParaRPr kumimoji="0" lang="en-US" dirty="0"/>
          </a:p>
        </p:txBody>
      </p:sp>
      <p:sp>
        <p:nvSpPr>
          <p:cNvPr id="10" name="Titelplatzhalter 21"/>
          <p:cNvSpPr txBox="1">
            <a:spLocks/>
          </p:cNvSpPr>
          <p:nvPr userDrawn="1"/>
        </p:nvSpPr>
        <p:spPr>
          <a:xfrm>
            <a:off x="457200" y="562000"/>
            <a:ext cx="8229600" cy="1066800"/>
          </a:xfrm>
          <a:prstGeom prst="rect">
            <a:avLst/>
          </a:prstGeom>
        </p:spPr>
        <p:txBody>
          <a:bodyPr vert="horz" anchor="ctr">
            <a:normAutofit fontScale="92500"/>
          </a:bodyPr>
          <a:lst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a:lstStyle>
          <a:p>
            <a:r>
              <a:rPr lang="de-DE" dirty="0"/>
              <a:t>Titelmasterformat durch Klicken bearbeiten</a:t>
            </a:r>
            <a:endParaRPr lang="en-US" dirty="0"/>
          </a:p>
        </p:txBody>
      </p:sp>
      <p:sp>
        <p:nvSpPr>
          <p:cNvPr id="13"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Tree>
  </p:cSld>
  <p:clrMapOvr>
    <a:masterClrMapping/>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67544"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a:t>Textmasterformat bearbeiten</a:t>
            </a:r>
          </a:p>
        </p:txBody>
      </p:sp>
      <p:sp>
        <p:nvSpPr>
          <p:cNvPr id="4" name="Textplatzhalter 3"/>
          <p:cNvSpPr>
            <a:spLocks noGrp="1"/>
          </p:cNvSpPr>
          <p:nvPr>
            <p:ph type="body" sz="half" idx="3"/>
          </p:nvPr>
        </p:nvSpPr>
        <p:spPr>
          <a:xfrm>
            <a:off x="4644008"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a:t>Textmasterformat bearbeiten</a:t>
            </a:r>
          </a:p>
        </p:txBody>
      </p:sp>
      <p:sp>
        <p:nvSpPr>
          <p:cNvPr id="5" name="Inhaltsplatzhalter 4"/>
          <p:cNvSpPr>
            <a:spLocks noGrp="1"/>
          </p:cNvSpPr>
          <p:nvPr>
            <p:ph sz="quarter" idx="2"/>
          </p:nvPr>
        </p:nvSpPr>
        <p:spPr>
          <a:xfrm>
            <a:off x="467544" y="2348880"/>
            <a:ext cx="4032000" cy="3528000"/>
          </a:xfrm>
        </p:spPr>
        <p:txBody>
          <a:bodyPr/>
          <a:lstStyle>
            <a:lvl1pPr>
              <a:defRPr sz="2000"/>
            </a:lvl1pPr>
            <a:lvl2pPr>
              <a:defRPr sz="2000"/>
            </a:lvl2pPr>
            <a:lvl3pPr>
              <a:defRPr sz="1800"/>
            </a:lvl3pPr>
            <a:lvl4pPr>
              <a:defRPr sz="1600"/>
            </a:lvl4pPr>
            <a:lvl5pPr>
              <a:defRPr sz="1600"/>
            </a:lvl5p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dirty="0"/>
          </a:p>
        </p:txBody>
      </p:sp>
      <p:sp>
        <p:nvSpPr>
          <p:cNvPr id="6" name="Inhaltsplatzhalter 5"/>
          <p:cNvSpPr>
            <a:spLocks noGrp="1"/>
          </p:cNvSpPr>
          <p:nvPr>
            <p:ph sz="quarter" idx="4"/>
          </p:nvPr>
        </p:nvSpPr>
        <p:spPr>
          <a:xfrm>
            <a:off x="4644008" y="2348880"/>
            <a:ext cx="4032000" cy="3528392"/>
          </a:xfrm>
        </p:spPr>
        <p:txBody>
          <a:bodyPr/>
          <a:lstStyle>
            <a:lvl1pPr>
              <a:defRPr sz="2000"/>
            </a:lvl1pPr>
            <a:lvl2pPr>
              <a:defRPr sz="2000"/>
            </a:lvl2pPr>
            <a:lvl3pPr>
              <a:defRPr sz="1800"/>
            </a:lvl3pPr>
            <a:lvl4pPr>
              <a:defRPr sz="1600"/>
            </a:lvl4pPr>
            <a:lvl5pPr>
              <a:defRPr sz="1600"/>
            </a:lvl5p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dirty="0"/>
          </a:p>
        </p:txBody>
      </p:sp>
      <p:sp>
        <p:nvSpPr>
          <p:cNvPr id="10" name="Titel 1"/>
          <p:cNvSpPr>
            <a:spLocks noGrp="1"/>
          </p:cNvSpPr>
          <p:nvPr>
            <p:ph type="title"/>
          </p:nvPr>
        </p:nvSpPr>
        <p:spPr>
          <a:xfrm>
            <a:off x="457200" y="692696"/>
            <a:ext cx="8229600" cy="1066800"/>
          </a:xfrm>
        </p:spPr>
        <p:txBody>
          <a:bodyPr/>
          <a:lstStyle/>
          <a:p>
            <a:r>
              <a:rPr kumimoji="0" lang="de-DE" dirty="0"/>
              <a:t>Titelmasterformat durch Klicken bearbeiten</a:t>
            </a:r>
            <a:endParaRPr kumimoji="0" lang="en-US" dirty="0"/>
          </a:p>
        </p:txBody>
      </p:sp>
    </p:spTree>
  </p:cSld>
  <p:clrMapOvr>
    <a:masterClrMapping/>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11"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
        <p:nvSpPr>
          <p:cNvPr id="18" name="Titel 1"/>
          <p:cNvSpPr>
            <a:spLocks noGrp="1"/>
          </p:cNvSpPr>
          <p:nvPr>
            <p:ph type="title"/>
          </p:nvPr>
        </p:nvSpPr>
        <p:spPr>
          <a:xfrm>
            <a:off x="457200" y="692696"/>
            <a:ext cx="8229600" cy="1066800"/>
          </a:xfrm>
        </p:spPr>
        <p:txBody>
          <a:bodyPr/>
          <a:lstStyle/>
          <a:p>
            <a:r>
              <a:rPr kumimoji="0" lang="de-DE" dirty="0"/>
              <a:t>Titelmasterformat durch Klicken bearbeiten</a:t>
            </a:r>
            <a:endParaRPr kumimoji="0" lang="en-US" dirty="0"/>
          </a:p>
        </p:txBody>
      </p:sp>
    </p:spTree>
    <p:extLst>
      <p:ext uri="{BB962C8B-B14F-4D97-AF65-F5344CB8AC3E}">
        <p14:creationId xmlns="" xmlns:p14="http://schemas.microsoft.com/office/powerpoint/2010/main" val="1841542849"/>
      </p:ext>
    </p:extLst>
  </p:cSld>
  <p:clrMapOvr>
    <a:masterClrMapping/>
  </p:clrMapOvr>
  <p:transitio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cSld>
  <p:clrMapOvr>
    <a:masterClrMapping/>
  </p:clrMapOvr>
  <p:transitio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364088" y="764704"/>
            <a:ext cx="3383280" cy="792088"/>
          </a:xfrm>
        </p:spPr>
        <p:txBody>
          <a:bodyPr anchor="b">
            <a:noAutofit/>
          </a:bodyPr>
          <a:lstStyle>
            <a:lvl1pPr algn="l">
              <a:buNone/>
              <a:defRPr sz="2400" b="1"/>
            </a:lvl1pPr>
          </a:lstStyle>
          <a:p>
            <a:r>
              <a:rPr kumimoji="0" lang="de-DE"/>
              <a:t>Titelmasterformat durch Klicken bearbeiten</a:t>
            </a:r>
            <a:endParaRPr kumimoji="0" lang="en-US" dirty="0"/>
          </a:p>
        </p:txBody>
      </p:sp>
      <p:sp>
        <p:nvSpPr>
          <p:cNvPr id="3" name="Textplatzhalter 2"/>
          <p:cNvSpPr>
            <a:spLocks noGrp="1"/>
          </p:cNvSpPr>
          <p:nvPr>
            <p:ph type="body" idx="2"/>
          </p:nvPr>
        </p:nvSpPr>
        <p:spPr>
          <a:xfrm>
            <a:off x="5364088" y="1628801"/>
            <a:ext cx="3383280" cy="4248472"/>
          </a:xfrm>
        </p:spPr>
        <p:txBody>
          <a:bodyPr>
            <a:normAutofit/>
          </a:bodyPr>
          <a:lstStyle>
            <a:lvl1pPr marL="9144" indent="0">
              <a:buNone/>
              <a:defRPr sz="2000"/>
            </a:lvl1pPr>
            <a:lvl2pPr>
              <a:buNone/>
              <a:defRPr sz="1200"/>
            </a:lvl2pPr>
            <a:lvl3pPr>
              <a:buNone/>
              <a:defRPr sz="1000"/>
            </a:lvl3pPr>
            <a:lvl4pPr>
              <a:buNone/>
              <a:defRPr sz="900"/>
            </a:lvl4pPr>
            <a:lvl5pPr>
              <a:buNone/>
              <a:defRPr sz="900"/>
            </a:lvl5pPr>
          </a:lstStyle>
          <a:p>
            <a:pPr lvl="0" eaLnBrk="1" latinLnBrk="0" hangingPunct="1"/>
            <a:r>
              <a:rPr kumimoji="0" lang="de-DE"/>
              <a:t>Textmasterformat bearbeiten</a:t>
            </a:r>
          </a:p>
        </p:txBody>
      </p:sp>
      <p:sp>
        <p:nvSpPr>
          <p:cNvPr id="4" name="Inhaltsplatzhalter 3"/>
          <p:cNvSpPr>
            <a:spLocks noGrp="1"/>
          </p:cNvSpPr>
          <p:nvPr>
            <p:ph sz="half" idx="1"/>
          </p:nvPr>
        </p:nvSpPr>
        <p:spPr>
          <a:xfrm>
            <a:off x="467544" y="764704"/>
            <a:ext cx="4787208" cy="5112568"/>
          </a:xfrm>
        </p:spPr>
        <p:txBody>
          <a:bodyPr/>
          <a:lstStyle>
            <a:lvl1pPr>
              <a:defRPr sz="2800"/>
            </a:lvl1pPr>
            <a:lvl2pPr>
              <a:defRPr sz="2600"/>
            </a:lvl2pPr>
            <a:lvl3pPr>
              <a:defRPr sz="2400"/>
            </a:lvl3pPr>
            <a:lvl4pPr>
              <a:defRPr sz="2200"/>
            </a:lvl4pPr>
            <a:lvl5pPr>
              <a:defRPr sz="2000"/>
            </a:lvl5p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dirty="0"/>
          </a:p>
        </p:txBody>
      </p:sp>
    </p:spTree>
  </p:cSld>
  <p:clrMapOvr>
    <a:masterClrMapping/>
  </p:clrMapOvr>
  <p:transition>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820134B1-9C12-490A-B882-076B05A964D1}" type="datetimeFigureOut">
              <a:rPr lang="de-DE" smtClean="0"/>
              <a:pPr/>
              <a:t>12.05.2020</a:t>
            </a:fld>
            <a:endParaRPr lang="en-US"/>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20FAD049-25F8-4AD5-B3F2-3F611E42EE6C}"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DE9"/>
        </a:solidFill>
        <a:effectLst/>
      </p:bgPr>
    </p:bg>
    <p:spTree>
      <p:nvGrpSpPr>
        <p:cNvPr id="1" name=""/>
        <p:cNvGrpSpPr/>
        <p:nvPr/>
      </p:nvGrpSpPr>
      <p:grpSpPr>
        <a:xfrm>
          <a:off x="0" y="0"/>
          <a:ext cx="0" cy="0"/>
          <a:chOff x="0" y="0"/>
          <a:chExt cx="0" cy="0"/>
        </a:xfrm>
      </p:grpSpPr>
      <p:sp>
        <p:nvSpPr>
          <p:cNvPr id="29" name="Rechteck 28"/>
          <p:cNvSpPr/>
          <p:nvPr/>
        </p:nvSpPr>
        <p:spPr>
          <a:xfrm>
            <a:off x="0" y="-1"/>
            <a:ext cx="9144000" cy="310663"/>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elplatzhalter 21"/>
          <p:cNvSpPr>
            <a:spLocks noGrp="1"/>
          </p:cNvSpPr>
          <p:nvPr>
            <p:ph type="title"/>
          </p:nvPr>
        </p:nvSpPr>
        <p:spPr>
          <a:xfrm>
            <a:off x="457200" y="562000"/>
            <a:ext cx="8229600" cy="1066800"/>
          </a:xfrm>
          <a:prstGeom prst="rect">
            <a:avLst/>
          </a:prstGeom>
        </p:spPr>
        <p:txBody>
          <a:bodyPr vert="horz" anchor="ctr">
            <a:normAutofit/>
          </a:bodyPr>
          <a:lstStyle/>
          <a:p>
            <a:r>
              <a:rPr kumimoji="0" lang="de-DE" dirty="0"/>
              <a:t>Titelmasterformat durch Klicken bearbeiten</a:t>
            </a:r>
            <a:endParaRPr kumimoji="0" lang="en-US" dirty="0"/>
          </a:p>
        </p:txBody>
      </p:sp>
      <p:sp>
        <p:nvSpPr>
          <p:cNvPr id="13" name="Textplatzhalter 12"/>
          <p:cNvSpPr>
            <a:spLocks noGrp="1"/>
          </p:cNvSpPr>
          <p:nvPr>
            <p:ph type="body" idx="1"/>
          </p:nvPr>
        </p:nvSpPr>
        <p:spPr>
          <a:xfrm>
            <a:off x="457200" y="1700808"/>
            <a:ext cx="8229600" cy="4032448"/>
          </a:xfrm>
          <a:prstGeom prst="rect">
            <a:avLst/>
          </a:prstGeom>
        </p:spPr>
        <p:txBody>
          <a:bodyPr vert="horz">
            <a:normAutofit/>
          </a:bodyPr>
          <a:lstStyle/>
          <a:p>
            <a:pPr lvl="0" eaLnBrk="1" latinLnBrk="0" hangingPunct="1"/>
            <a:r>
              <a:rPr kumimoji="0" lang="de-DE" dirty="0"/>
              <a:t>Textmasterformat bearbeiten</a:t>
            </a:r>
          </a:p>
          <a:p>
            <a:pPr lvl="1" eaLnBrk="1" latinLnBrk="0" hangingPunct="1"/>
            <a:r>
              <a:rPr kumimoji="0" lang="de-DE" dirty="0"/>
              <a:t>Zweite Ebene</a:t>
            </a:r>
          </a:p>
          <a:p>
            <a:pPr lvl="2" eaLnBrk="1" latinLnBrk="0" hangingPunct="1"/>
            <a:r>
              <a:rPr kumimoji="0" lang="de-DE" dirty="0"/>
              <a:t>Dritte Ebene</a:t>
            </a:r>
          </a:p>
          <a:p>
            <a:pPr lvl="3" eaLnBrk="1" latinLnBrk="0" hangingPunct="1"/>
            <a:r>
              <a:rPr kumimoji="0" lang="de-DE" dirty="0"/>
              <a:t>Vierte Ebene</a:t>
            </a:r>
          </a:p>
          <a:p>
            <a:pPr lvl="4" eaLnBrk="1" latinLnBrk="0" hangingPunct="1"/>
            <a:r>
              <a:rPr kumimoji="0" lang="de-DE" dirty="0"/>
              <a:t>Fünfte Ebene</a:t>
            </a:r>
            <a:endParaRPr kumimoji="0" lang="en-US" dirty="0"/>
          </a:p>
        </p:txBody>
      </p:sp>
      <p:sp>
        <p:nvSpPr>
          <p:cNvPr id="16" name="Fußzeilenplatzhalter 4"/>
          <p:cNvSpPr txBox="1">
            <a:spLocks/>
          </p:cNvSpPr>
          <p:nvPr/>
        </p:nvSpPr>
        <p:spPr>
          <a:xfrm>
            <a:off x="3765039" y="6057558"/>
            <a:ext cx="1611104" cy="215444"/>
          </a:xfrm>
          <a:prstGeom prst="rect">
            <a:avLst/>
          </a:prstGeom>
        </p:spPr>
        <p:txBody>
          <a:bodyPr>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algn="ctr" defTabSz="914400" rtl="0" eaLnBrk="1" latinLnBrk="0" hangingPunct="1"/>
            <a:r>
              <a:rPr kumimoji="0" lang="de-DE" sz="800" kern="1200" dirty="0">
                <a:solidFill>
                  <a:schemeClr val="accent5">
                    <a:lumMod val="50000"/>
                  </a:schemeClr>
                </a:solidFill>
                <a:latin typeface="Arial" panose="020B0604020202020204" pitchFamily="34" charset="0"/>
                <a:ea typeface="+mn-ea"/>
                <a:cs typeface="Arial" panose="020B0604020202020204" pitchFamily="34" charset="0"/>
              </a:rPr>
              <a:t>www.zsl-bw.de </a:t>
            </a:r>
            <a:fld id="{62079C12-A354-43B7-88E1-3A4D4F388914}" type="datetime1">
              <a:rPr kumimoji="0" lang="de-DE" sz="800" kern="1200" smtClean="0">
                <a:solidFill>
                  <a:schemeClr val="accent5">
                    <a:lumMod val="50000"/>
                  </a:schemeClr>
                </a:solidFill>
                <a:latin typeface="Arial" panose="020B0604020202020204" pitchFamily="34" charset="0"/>
                <a:ea typeface="+mn-ea"/>
                <a:cs typeface="Arial" panose="020B0604020202020204" pitchFamily="34" charset="0"/>
              </a:rPr>
              <a:pPr marL="0" algn="ctr" defTabSz="914400" rtl="0" eaLnBrk="1" latinLnBrk="0" hangingPunct="1"/>
              <a:t>12.05.2020</a:t>
            </a:fld>
            <a:endParaRPr kumimoji="0" lang="de-DE" sz="800" kern="1200" dirty="0">
              <a:solidFill>
                <a:schemeClr val="accent5">
                  <a:lumMod val="50000"/>
                </a:schemeClr>
              </a:solidFill>
              <a:latin typeface="Arial" panose="020B0604020202020204" pitchFamily="34" charset="0"/>
              <a:ea typeface="+mn-ea"/>
              <a:cs typeface="Arial" panose="020B0604020202020204" pitchFamily="34" charset="0"/>
            </a:endParaRPr>
          </a:p>
        </p:txBody>
      </p:sp>
      <p:pic>
        <p:nvPicPr>
          <p:cNvPr id="17" name="Grafik 7"/>
          <p:cNvPicPr>
            <a:picLocks noChangeAspect="1"/>
          </p:cNvPicPr>
          <p:nvPr/>
        </p:nvPicPr>
        <p:blipFill>
          <a:blip r:embed="rId10" cstate="print">
            <a:extLst>
              <a:ext uri="{28A0092B-C50C-407E-A947-70E740481C1C}">
                <a14:useLocalDpi xmlns="" xmlns:a14="http://schemas.microsoft.com/office/drawing/2010/main" val="0"/>
              </a:ext>
            </a:extLst>
          </a:blip>
          <a:stretch>
            <a:fillRect/>
          </a:stretch>
        </p:blipFill>
        <p:spPr bwMode="auto">
          <a:xfrm>
            <a:off x="448219" y="5985280"/>
            <a:ext cx="263395" cy="360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 name="Grafik 1"/>
          <p:cNvPicPr>
            <a:picLocks noChangeAspect="1"/>
          </p:cNvPicPr>
          <p:nvPr/>
        </p:nvPicPr>
        <p:blipFill rotWithShape="1">
          <a:blip r:embed="rId11" cstate="print">
            <a:extLst>
              <a:ext uri="{28A0092B-C50C-407E-A947-70E740481C1C}">
                <a14:useLocalDpi xmlns="" xmlns:a14="http://schemas.microsoft.com/office/drawing/2010/main" val="0"/>
              </a:ext>
            </a:extLst>
          </a:blip>
          <a:srcRect l="10216" t="15999" r="10397" b="15999"/>
          <a:stretch/>
        </p:blipFill>
        <p:spPr>
          <a:xfrm>
            <a:off x="8047357" y="5985280"/>
            <a:ext cx="661255" cy="360000"/>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8" r:id="rId3"/>
    <p:sldLayoutId id="2147483679" r:id="rId4"/>
    <p:sldLayoutId id="2147483686" r:id="rId5"/>
    <p:sldLayoutId id="2147483681" r:id="rId6"/>
    <p:sldLayoutId id="2147483682" r:id="rId7"/>
    <p:sldLayoutId id="2147483687" r:id="rId8"/>
  </p:sldLayoutIdLst>
  <p:transition>
    <p:pull dir="r"/>
  </p:transition>
  <p:hf sldNum="0" hdr="0"/>
  <p:txStyles>
    <p:title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p:titleStyle>
    <p:bodyStyle>
      <a:lvl1pPr marL="365760" indent="-256032"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658368" indent="-246888"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923544" indent="-219456"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179576" indent="-201168"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1389888" indent="-182880" algn="l" rtl="0" eaLnBrk="1" latinLnBrk="0" hangingPunct="1">
        <a:spcBef>
          <a:spcPts val="300"/>
        </a:spcBef>
        <a:buClr>
          <a:schemeClr val="tx1">
            <a:lumMod val="65000"/>
            <a:lumOff val="35000"/>
          </a:schemeClr>
        </a:buClr>
        <a:buFont typeface="Arial" pitchFamily="34" charset="0"/>
        <a:buChar char="•"/>
        <a:defRPr kumimoji="0"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s://www.nytimes.com/2016/07/31/magazine/the-superhero-photographs-of-the-black-lives-matter-movement.html?module=inlin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nytimes.com/2016/07/08/us/alton-sterling-police-shooting-baton-rouge.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Modul</a:t>
            </a:r>
            <a:br>
              <a:rPr lang="de-DE" dirty="0" smtClean="0"/>
            </a:br>
            <a:r>
              <a:rPr lang="de-DE" dirty="0" smtClean="0"/>
              <a:t>Größerer mündlicher Beitrag im Basisfach : Monolog</a:t>
            </a:r>
            <a:endParaRPr lang="de-DE" dirty="0"/>
          </a:p>
        </p:txBody>
      </p:sp>
      <p:sp>
        <p:nvSpPr>
          <p:cNvPr id="3" name="Untertitel 2"/>
          <p:cNvSpPr>
            <a:spLocks noGrp="1"/>
          </p:cNvSpPr>
          <p:nvPr>
            <p:ph type="subTitle" idx="1"/>
          </p:nvPr>
        </p:nvSpPr>
        <p:spPr/>
        <p:txBody>
          <a:bodyPr/>
          <a:lstStyle/>
          <a:p>
            <a:r>
              <a:rPr lang="de-DE" dirty="0"/>
              <a:t>ZPG Multitagung</a:t>
            </a:r>
          </a:p>
          <a:p>
            <a:r>
              <a:rPr lang="de-DE" dirty="0"/>
              <a:t>Birgit </a:t>
            </a:r>
            <a:r>
              <a:rPr lang="de-DE" dirty="0" smtClean="0"/>
              <a:t>Rietgraf</a:t>
            </a:r>
            <a:endParaRPr lang="de-DE" dirty="0"/>
          </a:p>
        </p:txBody>
      </p:sp>
      <p:sp>
        <p:nvSpPr>
          <p:cNvPr id="4" name="Fußzeilenplatzhalter 3"/>
          <p:cNvSpPr>
            <a:spLocks noGrp="1"/>
          </p:cNvSpPr>
          <p:nvPr>
            <p:ph type="ftr" sz="quarter" idx="3"/>
          </p:nvPr>
        </p:nvSpPr>
        <p:spPr/>
        <p:txBody>
          <a:bodyPr/>
          <a:lstStyle/>
          <a:p>
            <a:r>
              <a:rPr lang="de-DE" dirty="0"/>
              <a:t>www.zsl-bw.de</a:t>
            </a:r>
          </a:p>
        </p:txBody>
      </p:sp>
      <p:sp>
        <p:nvSpPr>
          <p:cNvPr id="5" name="Datumsplatzhalter 4"/>
          <p:cNvSpPr>
            <a:spLocks noGrp="1"/>
          </p:cNvSpPr>
          <p:nvPr>
            <p:ph type="dt" sz="half" idx="2"/>
          </p:nvPr>
        </p:nvSpPr>
        <p:spPr/>
        <p:txBody>
          <a:bodyPr/>
          <a:lstStyle/>
          <a:p>
            <a:fld id="{F6217CD7-B80F-41AC-80A1-96685E759953}" type="datetime1">
              <a:rPr lang="de-DE" smtClean="0"/>
              <a:pPr/>
              <a:t>12.05.2020</a:t>
            </a:fld>
            <a:endParaRPr lang="de-DE" dirty="0"/>
          </a:p>
        </p:txBody>
      </p:sp>
    </p:spTree>
    <p:extLst>
      <p:ext uri="{BB962C8B-B14F-4D97-AF65-F5344CB8AC3E}">
        <p14:creationId xmlns="" xmlns:p14="http://schemas.microsoft.com/office/powerpoint/2010/main" val="3850176356"/>
      </p:ext>
    </p:extLst>
  </p:cSld>
  <p:clrMapOvr>
    <a:masterClrMapping/>
  </p:clrMapOvr>
  <p:transition>
    <p:pull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Teju</a:t>
            </a:r>
            <a:r>
              <a:rPr lang="en-US" dirty="0" smtClean="0"/>
              <a:t> Cole</a:t>
            </a:r>
            <a:endParaRPr lang="en-US" dirty="0"/>
          </a:p>
        </p:txBody>
      </p:sp>
      <p:sp>
        <p:nvSpPr>
          <p:cNvPr id="3" name="Inhaltsplatzhalter 2"/>
          <p:cNvSpPr>
            <a:spLocks noGrp="1"/>
          </p:cNvSpPr>
          <p:nvPr>
            <p:ph sz="half" idx="1"/>
          </p:nvPr>
        </p:nvSpPr>
        <p:spPr/>
        <p:txBody>
          <a:bodyPr>
            <a:normAutofit fontScale="77500" lnSpcReduction="20000"/>
          </a:bodyPr>
          <a:lstStyle/>
          <a:p>
            <a:pPr>
              <a:buNone/>
            </a:pPr>
            <a:r>
              <a:rPr lang="en-US" dirty="0" smtClean="0"/>
              <a:t>TEJU COLE is a novelist, photographer, critic, curator, and the author of five books. He was the </a:t>
            </a:r>
            <a:r>
              <a:rPr lang="en-US" dirty="0" smtClean="0">
                <a:solidFill>
                  <a:srgbClr val="0070C0"/>
                </a:solidFill>
              </a:rPr>
              <a:t>photography critic of the New York Times Magazine from 2015 until 2019. </a:t>
            </a:r>
            <a:r>
              <a:rPr lang="en-US" dirty="0" smtClean="0"/>
              <a:t>He is currently the Gore Vidal Professor of the Practice of Creative Writing at Harvard. Born in the US in 1975 to Nigerian parents, he was raised in Lagos and currently lives in Cambridge, MA.</a:t>
            </a:r>
            <a:endParaRPr lang="en-US" dirty="0"/>
          </a:p>
        </p:txBody>
      </p:sp>
      <p:sp>
        <p:nvSpPr>
          <p:cNvPr id="6" name="Inhaltsplatzhalter 5"/>
          <p:cNvSpPr>
            <a:spLocks noGrp="1"/>
          </p:cNvSpPr>
          <p:nvPr>
            <p:ph sz="half" idx="2"/>
          </p:nvPr>
        </p:nvSpPr>
        <p:spPr/>
        <p:txBody>
          <a:bodyPr/>
          <a:lstStyle/>
          <a:p>
            <a:pPr>
              <a:buNone/>
            </a:pPr>
            <a:r>
              <a:rPr lang="en-US" dirty="0" err="1" smtClean="0"/>
              <a:t>Foto</a:t>
            </a:r>
            <a:r>
              <a:rPr lang="en-US" dirty="0" smtClean="0"/>
              <a:t> von </a:t>
            </a:r>
            <a:r>
              <a:rPr lang="en-US" dirty="0" err="1" smtClean="0"/>
              <a:t>Teju</a:t>
            </a:r>
            <a:r>
              <a:rPr lang="en-US" dirty="0" smtClean="0"/>
              <a:t> Cole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Autofit/>
          </a:bodyPr>
          <a:lstStyle/>
          <a:p>
            <a:r>
              <a:rPr lang="en-US" sz="3200" dirty="0" smtClean="0"/>
              <a:t/>
            </a:r>
            <a:br>
              <a:rPr lang="en-US" sz="3200" dirty="0" smtClean="0"/>
            </a:br>
            <a:r>
              <a:rPr lang="en-US" sz="3200" dirty="0" smtClean="0"/>
              <a:t>5 Interpretation – storytelling</a:t>
            </a:r>
            <a:br>
              <a:rPr lang="en-US" sz="3200" dirty="0" smtClean="0"/>
            </a:br>
            <a:r>
              <a:rPr lang="en-US" sz="3200" dirty="0" smtClean="0"/>
              <a:t>What story/stories does the photo tell?</a:t>
            </a:r>
            <a:br>
              <a:rPr lang="en-US" sz="3200" dirty="0" smtClean="0"/>
            </a:br>
            <a:endParaRPr lang="en-US" sz="3200" dirty="0"/>
          </a:p>
        </p:txBody>
      </p:sp>
      <p:sp>
        <p:nvSpPr>
          <p:cNvPr id="6" name="Inhaltsplatzhalter 5"/>
          <p:cNvSpPr>
            <a:spLocks noGrp="1"/>
          </p:cNvSpPr>
          <p:nvPr>
            <p:ph idx="1"/>
          </p:nvPr>
        </p:nvSpPr>
        <p:spPr/>
        <p:txBody>
          <a:bodyPr>
            <a:normAutofit fontScale="62500" lnSpcReduction="20000"/>
          </a:bodyPr>
          <a:lstStyle/>
          <a:p>
            <a:pPr fontAlgn="base">
              <a:buNone/>
            </a:pPr>
            <a:r>
              <a:rPr lang="en-US" dirty="0" smtClean="0"/>
              <a:t>“</a:t>
            </a:r>
            <a:r>
              <a:rPr lang="en-US" u="sng" dirty="0" smtClean="0">
                <a:hlinkClick r:id="rId3"/>
              </a:rPr>
              <a:t>The Superhero Photographs of the Black Lives Matter Movement</a:t>
            </a:r>
            <a:r>
              <a:rPr lang="en-US" dirty="0" smtClean="0"/>
              <a:t>”, </a:t>
            </a:r>
            <a:r>
              <a:rPr lang="en-US" dirty="0" err="1" smtClean="0"/>
              <a:t>Teju</a:t>
            </a:r>
            <a:r>
              <a:rPr lang="en-US" dirty="0" smtClean="0"/>
              <a:t> Cole, The New York Times Magazine photography critic, explains the significance of the image:</a:t>
            </a:r>
            <a:endParaRPr lang="de-DE" dirty="0" smtClean="0"/>
          </a:p>
          <a:p>
            <a:pPr fontAlgn="base">
              <a:buNone/>
            </a:pPr>
            <a:r>
              <a:rPr lang="en-US" dirty="0" smtClean="0"/>
              <a:t>As soon as the photograph of </a:t>
            </a:r>
            <a:r>
              <a:rPr lang="en-US" dirty="0" err="1" smtClean="0"/>
              <a:t>Ieshia</a:t>
            </a:r>
            <a:r>
              <a:rPr lang="en-US" dirty="0" smtClean="0"/>
              <a:t> Evans began to circulate online, people said she looked like a superhero. There she stands, slim and straight, on a street in Baton Rouge. Her dress, abstractly patterned in black and white, swirls around her. She seems almost to be levitating. Opposite her are the cops, clad in black. They are only two, walking ahead of a phalanx of more than a dozen others. But because of the storm-trooper get-up — the shoulder pads, helmets and what look like rocket-booster backpacks — the two seem like three or four. Their legs advance while their upper bodies lean back, as though recoiling from an unseen force. She is unarmed and unafraid (the open space behind her emphasizes her singularity); they are militarized and </a:t>
            </a:r>
            <a:r>
              <a:rPr lang="en-US" dirty="0" err="1" smtClean="0"/>
              <a:t>unindividuated</a:t>
            </a:r>
            <a:r>
              <a:rPr lang="en-US" dirty="0" smtClean="0"/>
              <a:t>. </a:t>
            </a:r>
            <a:r>
              <a:rPr lang="en-US" dirty="0" smtClean="0">
                <a:solidFill>
                  <a:srgbClr val="FF0000"/>
                </a:solidFill>
              </a:rPr>
              <a:t>The image told such an apparently clear story that when it hit social media, it went viral.</a:t>
            </a:r>
            <a:endParaRPr lang="de-DE" dirty="0" smtClean="0">
              <a:solidFill>
                <a:srgbClr val="FF0000"/>
              </a:solidFill>
            </a:endParaRPr>
          </a:p>
          <a:p>
            <a:pPr fontAlgn="base">
              <a:buNone/>
            </a:pPr>
            <a:r>
              <a:rPr lang="en-US" dirty="0" smtClean="0"/>
              <a:t>The photograph, by the Reuters journalist Jonathan Bachman, was made at an inauspicious time. The rally at which it happened was in response to recent killings of black men by the police, particularly </a:t>
            </a:r>
            <a:r>
              <a:rPr lang="en-US" u="sng" dirty="0" smtClean="0">
                <a:hlinkClick r:id="rId4"/>
              </a:rPr>
              <a:t>the death of Alton Sterling in Baton Rouge.</a:t>
            </a:r>
            <a:r>
              <a:rPr lang="de-DE" dirty="0" smtClean="0"/>
              <a:t> </a:t>
            </a:r>
            <a:r>
              <a:rPr lang="en-US" dirty="0" smtClean="0"/>
              <a:t>But just two days earlier, the nation was shocked by the murder of five police officers in Dallas by a lone gunman. Our collective grief, always complicated, took on wicked new fissures.</a:t>
            </a:r>
            <a:endParaRPr lang="de-DE" dirty="0" smtClean="0"/>
          </a:p>
          <a:p>
            <a:pPr>
              <a:buNone/>
            </a:pPr>
            <a:r>
              <a:rPr lang="en-US" dirty="0" smtClean="0">
                <a:solidFill>
                  <a:srgbClr val="FF0000"/>
                </a:solidFill>
              </a:rPr>
              <a:t>Nevertheless, in spite of, or because of, its simple narrative, Bachman’s photograph became an icon</a:t>
            </a:r>
            <a:r>
              <a:rPr lang="en-US" dirty="0" smtClean="0"/>
              <a:t>. It joined a small group of other images connected to the </a:t>
            </a:r>
            <a:r>
              <a:rPr lang="en-US" dirty="0" smtClean="0">
                <a:solidFill>
                  <a:srgbClr val="0070C0"/>
                </a:solidFill>
              </a:rPr>
              <a:t>Black Lives Matter movement</a:t>
            </a:r>
            <a:r>
              <a:rPr lang="en-US" dirty="0" smtClean="0"/>
              <a:t>. </a:t>
            </a:r>
            <a:endParaRPr lang="en-US" dirty="0"/>
          </a:p>
        </p:txBody>
      </p:sp>
    </p:spTree>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p:cNvSpPr>
            <a:spLocks noGrp="1"/>
          </p:cNvSpPr>
          <p:nvPr>
            <p:ph idx="1"/>
          </p:nvPr>
        </p:nvSpPr>
        <p:spPr/>
        <p:txBody>
          <a:bodyPr/>
          <a:lstStyle/>
          <a:p>
            <a:pPr marL="566928" indent="-457200">
              <a:buAutoNum type="arabicPeriod"/>
            </a:pPr>
            <a:r>
              <a:rPr lang="de-DE" dirty="0" smtClean="0"/>
              <a:t>Vergleiche mit anderen ‚</a:t>
            </a:r>
            <a:r>
              <a:rPr lang="de-DE" dirty="0" err="1" smtClean="0"/>
              <a:t>Superhero</a:t>
            </a:r>
            <a:r>
              <a:rPr lang="de-DE" dirty="0" smtClean="0"/>
              <a:t>‘ Fotos</a:t>
            </a:r>
            <a:br>
              <a:rPr lang="de-DE" dirty="0" smtClean="0"/>
            </a:br>
            <a:r>
              <a:rPr lang="de-DE" dirty="0" smtClean="0"/>
              <a:t>(z.B. ‚</a:t>
            </a:r>
            <a:r>
              <a:rPr lang="de-DE" dirty="0" err="1" smtClean="0"/>
              <a:t>tankman</a:t>
            </a:r>
            <a:r>
              <a:rPr lang="de-DE" dirty="0" smtClean="0"/>
              <a:t>‘, 5.6.1989 Peking, am Tag nach dem </a:t>
            </a:r>
            <a:r>
              <a:rPr lang="en-US" dirty="0" smtClean="0"/>
              <a:t>Tiananmen Square </a:t>
            </a:r>
            <a:r>
              <a:rPr lang="en-US" dirty="0" err="1" smtClean="0"/>
              <a:t>Massaker</a:t>
            </a:r>
            <a:r>
              <a:rPr lang="en-US" dirty="0" smtClean="0"/>
              <a:t>)</a:t>
            </a:r>
            <a:endParaRPr lang="de-DE" dirty="0" smtClean="0"/>
          </a:p>
          <a:p>
            <a:pPr marL="566928" indent="-457200">
              <a:buAutoNum type="arabicPeriod"/>
            </a:pPr>
            <a:r>
              <a:rPr lang="de-DE" dirty="0" smtClean="0"/>
              <a:t>Analyse anderer ‚</a:t>
            </a:r>
            <a:r>
              <a:rPr lang="de-DE" dirty="0" err="1" smtClean="0"/>
              <a:t>iconic</a:t>
            </a:r>
            <a:r>
              <a:rPr lang="de-DE" dirty="0" smtClean="0"/>
              <a:t> </a:t>
            </a:r>
            <a:r>
              <a:rPr lang="de-DE" dirty="0" err="1" smtClean="0"/>
              <a:t>fotos</a:t>
            </a:r>
            <a:r>
              <a:rPr lang="de-DE" dirty="0" smtClean="0"/>
              <a:t>‘, wie z.B. </a:t>
            </a:r>
            <a:br>
              <a:rPr lang="de-DE" dirty="0" smtClean="0"/>
            </a:br>
            <a:r>
              <a:rPr lang="de-DE" dirty="0" smtClean="0"/>
              <a:t>‚Napalm </a:t>
            </a:r>
            <a:r>
              <a:rPr lang="de-DE" dirty="0" err="1" smtClean="0"/>
              <a:t>girl</a:t>
            </a:r>
            <a:r>
              <a:rPr lang="de-DE" dirty="0" smtClean="0"/>
              <a:t>‘ (1972).</a:t>
            </a:r>
            <a:br>
              <a:rPr lang="de-DE" dirty="0" smtClean="0"/>
            </a:br>
            <a:r>
              <a:rPr lang="de-DE" dirty="0" smtClean="0"/>
              <a:t>Sensibilisierung für das ikonische kulturelle Gedächtnis, für die Wirkmächtigkeit von (gestellten) Fotografien</a:t>
            </a:r>
            <a:br>
              <a:rPr lang="de-DE" dirty="0" smtClean="0"/>
            </a:br>
            <a:endParaRPr lang="de-DE" dirty="0"/>
          </a:p>
        </p:txBody>
      </p:sp>
      <p:sp>
        <p:nvSpPr>
          <p:cNvPr id="7" name="Titel 6"/>
          <p:cNvSpPr>
            <a:spLocks noGrp="1"/>
          </p:cNvSpPr>
          <p:nvPr>
            <p:ph type="title"/>
          </p:nvPr>
        </p:nvSpPr>
        <p:spPr/>
        <p:txBody>
          <a:bodyPr/>
          <a:lstStyle/>
          <a:p>
            <a:r>
              <a:rPr lang="de-DE" dirty="0" smtClean="0"/>
              <a:t>Mögliche Vertiefung</a:t>
            </a:r>
            <a:endParaRPr lang="de-DE" dirty="0"/>
          </a:p>
        </p:txBody>
      </p:sp>
      <p:sp>
        <p:nvSpPr>
          <p:cNvPr id="5" name="Datumsplatzhalter 4"/>
          <p:cNvSpPr>
            <a:spLocks noGrp="1"/>
          </p:cNvSpPr>
          <p:nvPr>
            <p:ph type="dt" sz="half" idx="4294967295"/>
          </p:nvPr>
        </p:nvSpPr>
        <p:spPr>
          <a:xfrm>
            <a:off x="0" y="6356350"/>
            <a:ext cx="2133600" cy="365125"/>
          </a:xfrm>
          <a:prstGeom prst="rect">
            <a:avLst/>
          </a:prstGeom>
        </p:spPr>
        <p:txBody>
          <a:bodyPr/>
          <a:lstStyle/>
          <a:p>
            <a:fld id="{78B3DB43-30B1-4DFC-9B1B-1826A861CAAA}" type="datetime1">
              <a:rPr lang="de-DE" smtClean="0"/>
              <a:pPr/>
              <a:t>12.05.2020</a:t>
            </a:fld>
            <a:endParaRPr lang="en-US"/>
          </a:p>
        </p:txBody>
      </p:sp>
    </p:spTree>
  </p:cSld>
  <p:clrMapOvr>
    <a:masterClrMapping/>
  </p:clrMapOvr>
  <p:transition>
    <p:pull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err="1" smtClean="0"/>
              <a:t>Tankman</a:t>
            </a:r>
            <a:r>
              <a:rPr lang="en-US" dirty="0" smtClean="0"/>
              <a:t/>
            </a:r>
            <a:br>
              <a:rPr lang="en-US" dirty="0" smtClean="0"/>
            </a:br>
            <a:r>
              <a:rPr lang="en-US" sz="3100" dirty="0" smtClean="0"/>
              <a:t>Compare this photo with the ‘superhero photo’</a:t>
            </a:r>
            <a:endParaRPr lang="en-US" sz="3100" dirty="0"/>
          </a:p>
        </p:txBody>
      </p:sp>
      <p:sp>
        <p:nvSpPr>
          <p:cNvPr id="4" name="Inhaltsplatzhalter 3"/>
          <p:cNvSpPr>
            <a:spLocks noGrp="1"/>
          </p:cNvSpPr>
          <p:nvPr>
            <p:ph idx="1"/>
          </p:nvPr>
        </p:nvSpPr>
        <p:spPr/>
        <p:txBody>
          <a:bodyPr/>
          <a:lstStyle/>
          <a:p>
            <a:pPr>
              <a:buNone/>
            </a:pPr>
            <a:r>
              <a:rPr lang="en-US" dirty="0" smtClean="0"/>
              <a:t>‘</a:t>
            </a:r>
            <a:r>
              <a:rPr lang="en-US" dirty="0" err="1" smtClean="0"/>
              <a:t>Tankman</a:t>
            </a:r>
            <a:r>
              <a:rPr lang="en-US" dirty="0" smtClean="0"/>
              <a:t>’ photo</a:t>
            </a:r>
            <a:endParaRPr lang="en-US" dirty="0"/>
          </a:p>
        </p:txBody>
      </p:sp>
    </p:spTree>
  </p:cSld>
  <p:clrMapOvr>
    <a:masterClrMapping/>
  </p:clrMapOvr>
  <p:transition>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Iconic photos: ‘Napalm girl (1972)</a:t>
            </a:r>
            <a:endParaRPr lang="en-US" dirty="0"/>
          </a:p>
        </p:txBody>
      </p:sp>
      <p:sp>
        <p:nvSpPr>
          <p:cNvPr id="8" name="Textfeld 7"/>
          <p:cNvSpPr txBox="1"/>
          <p:nvPr/>
        </p:nvSpPr>
        <p:spPr>
          <a:xfrm>
            <a:off x="3635896" y="5013176"/>
            <a:ext cx="2204450" cy="369332"/>
          </a:xfrm>
          <a:prstGeom prst="rect">
            <a:avLst/>
          </a:prstGeom>
          <a:noFill/>
        </p:spPr>
        <p:txBody>
          <a:bodyPr wrap="none" rtlCol="0">
            <a:spAutoFit/>
          </a:bodyPr>
          <a:lstStyle/>
          <a:p>
            <a:r>
              <a:rPr lang="en-US" dirty="0" smtClean="0"/>
              <a:t>‘Napalm girl’ (1972)</a:t>
            </a:r>
            <a:endParaRPr lang="en-US" dirty="0"/>
          </a:p>
        </p:txBody>
      </p:sp>
    </p:spTree>
  </p:cSld>
  <p:clrMapOvr>
    <a:masterClrMapping/>
  </p:clrMapOvr>
  <p:transition>
    <p:pull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Was müssen S und S können?</a:t>
            </a:r>
            <a:endParaRPr lang="de-DE" dirty="0"/>
          </a:p>
        </p:txBody>
      </p:sp>
      <p:graphicFrame>
        <p:nvGraphicFramePr>
          <p:cNvPr id="4" name="Inhaltsplatzhalter 3"/>
          <p:cNvGraphicFramePr>
            <a:graphicFrameLocks noGrp="1"/>
          </p:cNvGraphicFramePr>
          <p:nvPr>
            <p:ph idx="1"/>
          </p:nvPr>
        </p:nvGraphicFramePr>
        <p:xfrm>
          <a:off x="457200" y="1846263"/>
          <a:ext cx="8229600" cy="4032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feld 4"/>
          <p:cNvSpPr txBox="1"/>
          <p:nvPr/>
        </p:nvSpPr>
        <p:spPr>
          <a:xfrm>
            <a:off x="5940152" y="3573016"/>
            <a:ext cx="2376264" cy="584775"/>
          </a:xfrm>
          <a:prstGeom prst="rect">
            <a:avLst/>
          </a:prstGeom>
          <a:noFill/>
        </p:spPr>
        <p:txBody>
          <a:bodyPr wrap="square" rtlCol="0">
            <a:spAutoFit/>
          </a:bodyPr>
          <a:lstStyle/>
          <a:p>
            <a:r>
              <a:rPr lang="de-DE" sz="1600" dirty="0" smtClean="0"/>
              <a:t>Soziokulturelles </a:t>
            </a:r>
            <a:br>
              <a:rPr lang="de-DE" sz="1600" dirty="0" smtClean="0"/>
            </a:br>
            <a:r>
              <a:rPr lang="de-DE" sz="1600" dirty="0" smtClean="0"/>
              <a:t>Orientierungswissen</a:t>
            </a:r>
            <a:endParaRPr lang="de-DE" sz="1600" dirty="0"/>
          </a:p>
        </p:txBody>
      </p:sp>
      <p:cxnSp>
        <p:nvCxnSpPr>
          <p:cNvPr id="7" name="Gerade Verbindung mit Pfeil 6"/>
          <p:cNvCxnSpPr/>
          <p:nvPr/>
        </p:nvCxnSpPr>
        <p:spPr>
          <a:xfrm flipH="1">
            <a:off x="6444208" y="4221088"/>
            <a:ext cx="288032"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683568" y="2636912"/>
            <a:ext cx="2597186" cy="1107996"/>
          </a:xfrm>
          <a:prstGeom prst="rect">
            <a:avLst/>
          </a:prstGeom>
          <a:noFill/>
        </p:spPr>
        <p:txBody>
          <a:bodyPr wrap="none" rtlCol="0">
            <a:spAutoFit/>
          </a:bodyPr>
          <a:lstStyle/>
          <a:p>
            <a:r>
              <a:rPr lang="de-DE" sz="1600" dirty="0" smtClean="0"/>
              <a:t>Visual </a:t>
            </a:r>
            <a:r>
              <a:rPr lang="de-DE" sz="1600" dirty="0" err="1" smtClean="0"/>
              <a:t>literacy</a:t>
            </a:r>
            <a:r>
              <a:rPr lang="de-DE" sz="1600" dirty="0" smtClean="0"/>
              <a:t>, </a:t>
            </a:r>
          </a:p>
          <a:p>
            <a:r>
              <a:rPr lang="de-DE" sz="1600" dirty="0" err="1" smtClean="0"/>
              <a:t>cultural</a:t>
            </a:r>
            <a:r>
              <a:rPr lang="de-DE" sz="1600" dirty="0" smtClean="0"/>
              <a:t> </a:t>
            </a:r>
            <a:r>
              <a:rPr lang="de-DE" sz="1600" dirty="0" err="1" smtClean="0"/>
              <a:t>and</a:t>
            </a:r>
            <a:r>
              <a:rPr lang="de-DE" sz="1600" dirty="0" smtClean="0"/>
              <a:t> </a:t>
            </a:r>
            <a:r>
              <a:rPr lang="de-DE" sz="1600" dirty="0" err="1" smtClean="0"/>
              <a:t>photographic</a:t>
            </a:r>
            <a:r>
              <a:rPr lang="de-DE" sz="1600" dirty="0" smtClean="0"/>
              <a:t> </a:t>
            </a:r>
          </a:p>
          <a:p>
            <a:r>
              <a:rPr lang="de-DE" sz="1600" dirty="0" err="1" smtClean="0"/>
              <a:t>codes</a:t>
            </a:r>
            <a:endParaRPr lang="de-DE" sz="1600" dirty="0" smtClean="0"/>
          </a:p>
          <a:p>
            <a:endParaRPr lang="de-DE" dirty="0"/>
          </a:p>
        </p:txBody>
      </p:sp>
    </p:spTree>
  </p:cSld>
  <p:clrMapOvr>
    <a:masterClrMapping/>
  </p:clrMapOvr>
  <p:transition>
    <p:pull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1846263"/>
          <a:ext cx="8229600" cy="4032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p:txBody>
          <a:bodyPr>
            <a:normAutofit fontScale="90000"/>
          </a:bodyPr>
          <a:lstStyle/>
          <a:p>
            <a:r>
              <a:rPr lang="de-DE" dirty="0" smtClean="0"/>
              <a:t>Einbettung in den Unterricht</a:t>
            </a:r>
            <a:br>
              <a:rPr lang="de-DE" dirty="0" smtClean="0"/>
            </a:br>
            <a:r>
              <a:rPr lang="de-DE" dirty="0" smtClean="0"/>
              <a:t>Vorbereitung 1</a:t>
            </a:r>
            <a:endParaRPr lang="de-DE" dirty="0"/>
          </a:p>
        </p:txBody>
      </p:sp>
    </p:spTree>
  </p:cSld>
  <p:clrMapOvr>
    <a:masterClrMapping/>
  </p:clrMapOvr>
  <p:transition>
    <p:pull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1846263"/>
          <a:ext cx="8229600" cy="4032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p:txBody>
          <a:bodyPr>
            <a:normAutofit fontScale="90000"/>
          </a:bodyPr>
          <a:lstStyle/>
          <a:p>
            <a:r>
              <a:rPr lang="de-DE" dirty="0" smtClean="0"/>
              <a:t>Einbettung in den Unterricht</a:t>
            </a:r>
            <a:br>
              <a:rPr lang="de-DE" dirty="0" smtClean="0"/>
            </a:br>
            <a:r>
              <a:rPr lang="de-DE" dirty="0" smtClean="0"/>
              <a:t>Vorbereitung 1</a:t>
            </a:r>
            <a:endParaRPr lang="en-US" dirty="0"/>
          </a:p>
        </p:txBody>
      </p:sp>
    </p:spTree>
  </p:cSld>
  <p:clrMapOvr>
    <a:masterClrMapping/>
  </p:clrMapOvr>
  <p:transition>
    <p:pull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1846263"/>
          <a:ext cx="8229600" cy="4032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p:txBody>
          <a:bodyPr>
            <a:normAutofit fontScale="90000"/>
          </a:bodyPr>
          <a:lstStyle/>
          <a:p>
            <a:r>
              <a:rPr lang="de-DE" dirty="0" smtClean="0"/>
              <a:t>Einbettung in den Unterricht</a:t>
            </a:r>
            <a:br>
              <a:rPr lang="de-DE" dirty="0" smtClean="0"/>
            </a:br>
            <a:r>
              <a:rPr lang="de-DE" dirty="0" smtClean="0"/>
              <a:t>Vorbereitung 2</a:t>
            </a:r>
            <a:endParaRPr lang="en-US" dirty="0"/>
          </a:p>
        </p:txBody>
      </p:sp>
    </p:spTree>
  </p:cSld>
  <p:clrMapOvr>
    <a:masterClrMapping/>
  </p:clrMapOvr>
  <p:transition>
    <p:pull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62000"/>
            <a:ext cx="8229600" cy="706760"/>
          </a:xfrm>
        </p:spPr>
        <p:txBody>
          <a:bodyPr>
            <a:normAutofit fontScale="90000"/>
          </a:bodyPr>
          <a:lstStyle/>
          <a:p>
            <a:r>
              <a:rPr lang="en-US" dirty="0" smtClean="0"/>
              <a:t>Chris Anderson on speaking</a:t>
            </a:r>
            <a:br>
              <a:rPr lang="en-US" dirty="0" smtClean="0"/>
            </a:br>
            <a:endParaRPr lang="en-US" sz="2200" dirty="0"/>
          </a:p>
        </p:txBody>
      </p:sp>
      <p:sp>
        <p:nvSpPr>
          <p:cNvPr id="4" name="Inhaltsplatzhalter 3"/>
          <p:cNvSpPr>
            <a:spLocks noGrp="1"/>
          </p:cNvSpPr>
          <p:nvPr>
            <p:ph sz="half" idx="2"/>
          </p:nvPr>
        </p:nvSpPr>
        <p:spPr>
          <a:xfrm>
            <a:off x="2987824" y="1600200"/>
            <a:ext cx="5698976" cy="4525963"/>
          </a:xfrm>
        </p:spPr>
        <p:txBody>
          <a:bodyPr>
            <a:normAutofit/>
          </a:bodyPr>
          <a:lstStyle/>
          <a:p>
            <a:pPr marL="514350" indent="-514350">
              <a:buNone/>
            </a:pPr>
            <a:r>
              <a:rPr lang="en-US" sz="2000" dirty="0" smtClean="0"/>
              <a:t>There is no one way to give a great talk.</a:t>
            </a:r>
          </a:p>
          <a:p>
            <a:pPr marL="514350" indent="-514350">
              <a:buNone/>
            </a:pPr>
            <a:r>
              <a:rPr lang="en-US" sz="2000" dirty="0" smtClean="0"/>
              <a:t>Any attempt to apply a single set of formula is likely to backfire….</a:t>
            </a:r>
          </a:p>
          <a:p>
            <a:pPr marL="514350" indent="-514350">
              <a:buNone/>
            </a:pPr>
            <a:r>
              <a:rPr lang="en-US" sz="2000" dirty="0" smtClean="0"/>
              <a:t>The only real job in giving a talk is to have something valuable to say and to say it authentically in your own unique way….</a:t>
            </a:r>
          </a:p>
          <a:p>
            <a:pPr marL="514350" indent="-514350">
              <a:buNone/>
            </a:pPr>
            <a:r>
              <a:rPr lang="en-US" sz="2000" dirty="0" smtClean="0"/>
              <a:t>In every culture on earth, as language developed, people learned to share their stories, hopes and dreams…</a:t>
            </a:r>
          </a:p>
          <a:p>
            <a:pPr marL="514350" indent="-514350">
              <a:buNone/>
            </a:pPr>
            <a:r>
              <a:rPr lang="en-US" sz="2000" dirty="0" smtClean="0"/>
              <a:t>Our campfire is now the whole world. Thanks to the Internet, suddenly an ancient art has global reach.</a:t>
            </a:r>
          </a:p>
          <a:p>
            <a:pPr marL="514350" indent="-514350">
              <a:buNone/>
            </a:pPr>
            <a:r>
              <a:rPr lang="en-US" sz="1600" dirty="0" smtClean="0">
                <a:solidFill>
                  <a:srgbClr val="0070C0"/>
                </a:solidFill>
              </a:rPr>
              <a:t>Chris Anderson, TED Talks. The official TED guide to public speaking. Prologue: The New Age of Fire</a:t>
            </a:r>
            <a:endParaRPr lang="en-US" sz="1600" dirty="0">
              <a:solidFill>
                <a:srgbClr val="0070C0"/>
              </a:solidFill>
            </a:endParaRPr>
          </a:p>
        </p:txBody>
      </p:sp>
      <p:sp>
        <p:nvSpPr>
          <p:cNvPr id="6" name="Inhaltsplatzhalter 5"/>
          <p:cNvSpPr>
            <a:spLocks noGrp="1"/>
          </p:cNvSpPr>
          <p:nvPr>
            <p:ph sz="half" idx="1"/>
          </p:nvPr>
        </p:nvSpPr>
        <p:spPr>
          <a:xfrm>
            <a:off x="457200" y="1600200"/>
            <a:ext cx="1450504" cy="4525963"/>
          </a:xfrm>
        </p:spPr>
        <p:txBody>
          <a:bodyPr>
            <a:normAutofit/>
          </a:bodyPr>
          <a:lstStyle/>
          <a:p>
            <a:pPr>
              <a:buNone/>
            </a:pPr>
            <a:r>
              <a:rPr lang="en-US" sz="1600" dirty="0" err="1" smtClean="0"/>
              <a:t>Foto</a:t>
            </a:r>
            <a:r>
              <a:rPr lang="en-US" sz="1600" dirty="0" smtClean="0"/>
              <a:t> von Chris Anderson</a:t>
            </a: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r>
              <a:rPr lang="de-DE" dirty="0" smtClean="0"/>
              <a:t>Unterrichtsbeispiele</a:t>
            </a:r>
            <a:r>
              <a:rPr lang="en-US" dirty="0" smtClean="0"/>
              <a:t/>
            </a:r>
            <a:br>
              <a:rPr lang="en-US" dirty="0" smtClean="0"/>
            </a:br>
            <a:r>
              <a:rPr lang="en-US" dirty="0" smtClean="0"/>
              <a:t>Monolog: Picture of the Week </a:t>
            </a:r>
            <a:endParaRPr lang="en-US" dirty="0"/>
          </a:p>
        </p:txBody>
      </p:sp>
      <p:sp>
        <p:nvSpPr>
          <p:cNvPr id="5" name="Inhaltsplatzhalter 4"/>
          <p:cNvSpPr>
            <a:spLocks noGrp="1"/>
          </p:cNvSpPr>
          <p:nvPr>
            <p:ph idx="1"/>
          </p:nvPr>
        </p:nvSpPr>
        <p:spPr/>
        <p:txBody>
          <a:bodyPr/>
          <a:lstStyle/>
          <a:p>
            <a:pPr marL="514350" indent="-514350">
              <a:buFont typeface="Wingdings" pitchFamily="2" charset="2"/>
              <a:buChar char="ü"/>
            </a:pPr>
            <a:endParaRPr lang="de-DE" dirty="0" smtClean="0"/>
          </a:p>
          <a:p>
            <a:pPr marL="514350" indent="-514350">
              <a:buFont typeface="Wingdings" pitchFamily="2" charset="2"/>
              <a:buChar char="ü"/>
            </a:pPr>
            <a:r>
              <a:rPr lang="de-DE" sz="2000" dirty="0" smtClean="0"/>
              <a:t>Ritualisiert, je ein Schüler zu Beginn der Stunde</a:t>
            </a:r>
          </a:p>
          <a:p>
            <a:pPr marL="514350" indent="-514350">
              <a:buFont typeface="Wingdings" pitchFamily="2" charset="2"/>
              <a:buChar char="ü"/>
            </a:pPr>
            <a:r>
              <a:rPr lang="de-DE" sz="2000" dirty="0" smtClean="0"/>
              <a:t>Variierbar (News/Cartoon of </a:t>
            </a:r>
            <a:r>
              <a:rPr lang="de-DE" sz="2000" dirty="0" err="1" smtClean="0"/>
              <a:t>the</a:t>
            </a:r>
            <a:r>
              <a:rPr lang="de-DE" sz="2000" dirty="0" smtClean="0"/>
              <a:t> </a:t>
            </a:r>
            <a:r>
              <a:rPr lang="de-DE" sz="2000" dirty="0" err="1" smtClean="0"/>
              <a:t>Week</a:t>
            </a:r>
            <a:r>
              <a:rPr lang="de-DE" sz="2000" dirty="0" smtClean="0"/>
              <a:t>)</a:t>
            </a:r>
          </a:p>
          <a:p>
            <a:pPr marL="514350" indent="-514350">
              <a:buFont typeface="Wingdings" pitchFamily="2" charset="2"/>
              <a:buChar char="ü"/>
            </a:pPr>
            <a:r>
              <a:rPr lang="de-DE" sz="2000" dirty="0" smtClean="0"/>
              <a:t>Fokus auf vorbereitetem Sprechen</a:t>
            </a:r>
          </a:p>
          <a:p>
            <a:pPr marL="514350" indent="-514350">
              <a:buFont typeface="Wingdings" pitchFamily="2" charset="2"/>
              <a:buChar char="ü"/>
            </a:pPr>
            <a:r>
              <a:rPr lang="de-DE" sz="2000" dirty="0" smtClean="0"/>
              <a:t>Unterrichtliche Einbettung /Hinführung</a:t>
            </a:r>
          </a:p>
          <a:p>
            <a:endParaRPr lang="de-DE" dirty="0"/>
          </a:p>
        </p:txBody>
      </p:sp>
    </p:spTree>
  </p:cSld>
  <p:clrMapOvr>
    <a:masterClrMapping/>
  </p:clrMapOvr>
  <p:transition>
    <p:pull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70000" lnSpcReduction="20000"/>
          </a:bodyPr>
          <a:lstStyle/>
          <a:p>
            <a:pPr lvl="1">
              <a:buNone/>
            </a:pPr>
            <a:r>
              <a:rPr lang="de-DE" u="sng" dirty="0" smtClean="0">
                <a:solidFill>
                  <a:schemeClr val="tx1">
                    <a:lumMod val="50000"/>
                    <a:lumOff val="50000"/>
                  </a:schemeClr>
                </a:solidFill>
              </a:rPr>
              <a:t>Kompetenzbeschreibung</a:t>
            </a:r>
          </a:p>
          <a:p>
            <a:pPr lvl="1">
              <a:buNone/>
            </a:pPr>
            <a:r>
              <a:rPr lang="de-DE" dirty="0" smtClean="0">
                <a:solidFill>
                  <a:schemeClr val="tx1">
                    <a:lumMod val="50000"/>
                    <a:lumOff val="50000"/>
                  </a:schemeClr>
                </a:solidFill>
              </a:rPr>
              <a:t>Die S und S können </a:t>
            </a:r>
            <a:r>
              <a:rPr lang="de-DE" dirty="0" smtClean="0">
                <a:solidFill>
                  <a:srgbClr val="0070C0"/>
                </a:solidFill>
              </a:rPr>
              <a:t>gesellschaftliche und politische Themen</a:t>
            </a:r>
            <a:r>
              <a:rPr lang="de-DE" dirty="0" smtClean="0">
                <a:solidFill>
                  <a:schemeClr val="tx1">
                    <a:lumMod val="50000"/>
                    <a:lumOff val="50000"/>
                  </a:schemeClr>
                </a:solidFill>
              </a:rPr>
              <a:t>, auch wenn sie abstrakt und teilweise weniger vertraut sind, </a:t>
            </a:r>
            <a:r>
              <a:rPr lang="de-DE" dirty="0" smtClean="0">
                <a:solidFill>
                  <a:srgbClr val="0070C0"/>
                </a:solidFill>
              </a:rPr>
              <a:t>zusammenhängend und strukturiert darstellen</a:t>
            </a:r>
            <a:r>
              <a:rPr lang="de-DE" dirty="0" smtClean="0"/>
              <a:t>, </a:t>
            </a:r>
            <a:r>
              <a:rPr lang="de-DE" dirty="0" smtClean="0">
                <a:solidFill>
                  <a:srgbClr val="0070C0"/>
                </a:solidFill>
              </a:rPr>
              <a:t>in der Regel von Notizen gestützt. Sie können länger frei sprechen, ihr Redefluss stockt kaum.</a:t>
            </a:r>
          </a:p>
          <a:p>
            <a:pPr>
              <a:buNone/>
            </a:pPr>
            <a:r>
              <a:rPr lang="de-DE" dirty="0" smtClean="0">
                <a:solidFill>
                  <a:schemeClr val="tx1">
                    <a:lumMod val="50000"/>
                    <a:lumOff val="50000"/>
                  </a:schemeClr>
                </a:solidFill>
              </a:rPr>
              <a:t/>
            </a:r>
            <a:br>
              <a:rPr lang="de-DE" dirty="0" smtClean="0">
                <a:solidFill>
                  <a:schemeClr val="tx1">
                    <a:lumMod val="50000"/>
                    <a:lumOff val="50000"/>
                  </a:schemeClr>
                </a:solidFill>
              </a:rPr>
            </a:br>
            <a:r>
              <a:rPr lang="de-DE" u="sng" dirty="0" smtClean="0">
                <a:solidFill>
                  <a:schemeClr val="tx1">
                    <a:lumMod val="50000"/>
                    <a:lumOff val="50000"/>
                  </a:schemeClr>
                </a:solidFill>
              </a:rPr>
              <a:t>Teilkompetenzen</a:t>
            </a:r>
          </a:p>
          <a:p>
            <a:pPr marL="859536" lvl="1" indent="-457200">
              <a:buAutoNum type="arabicPeriod"/>
            </a:pPr>
            <a:r>
              <a:rPr lang="de-DE" dirty="0" smtClean="0">
                <a:solidFill>
                  <a:srgbClr val="0070C0"/>
                </a:solidFill>
              </a:rPr>
              <a:t>Sachverhalte darstellen, Stellung beziehen</a:t>
            </a:r>
          </a:p>
          <a:p>
            <a:pPr marL="859536" lvl="1" indent="-457200">
              <a:buAutoNum type="arabicPeriod"/>
            </a:pPr>
            <a:r>
              <a:rPr lang="de-DE" dirty="0" smtClean="0">
                <a:solidFill>
                  <a:srgbClr val="0070C0"/>
                </a:solidFill>
              </a:rPr>
              <a:t>Text- und Unterrichtsinhalte wiedergeben, zueinander in Beziehung setzen, Stellung beziehen (teilweise)</a:t>
            </a:r>
          </a:p>
          <a:p>
            <a:pPr marL="859536" lvl="1" indent="-457200">
              <a:buAutoNum type="arabicPeriod"/>
            </a:pPr>
            <a:r>
              <a:rPr lang="de-DE" dirty="0" smtClean="0">
                <a:solidFill>
                  <a:schemeClr val="tx1">
                    <a:lumMod val="50000"/>
                    <a:lumOff val="50000"/>
                  </a:schemeClr>
                </a:solidFill>
              </a:rPr>
              <a:t>(Gegen-)Argumente darlegen, erörtern, Stellung beziehen</a:t>
            </a:r>
          </a:p>
          <a:p>
            <a:pPr marL="859536" lvl="1" indent="-457200">
              <a:buAutoNum type="arabicPeriod"/>
            </a:pPr>
            <a:r>
              <a:rPr lang="de-DE" dirty="0" smtClean="0">
                <a:solidFill>
                  <a:schemeClr val="tx1">
                    <a:lumMod val="50000"/>
                    <a:lumOff val="50000"/>
                  </a:schemeClr>
                </a:solidFill>
              </a:rPr>
              <a:t>Komplexes Thema </a:t>
            </a:r>
            <a:r>
              <a:rPr lang="de-DE" dirty="0" err="1" smtClean="0">
                <a:solidFill>
                  <a:schemeClr val="tx1">
                    <a:lumMod val="50000"/>
                    <a:lumOff val="50000"/>
                  </a:schemeClr>
                </a:solidFill>
              </a:rPr>
              <a:t>adressatengerecht</a:t>
            </a:r>
            <a:r>
              <a:rPr lang="de-DE" dirty="0" smtClean="0">
                <a:solidFill>
                  <a:schemeClr val="tx1">
                    <a:lumMod val="50000"/>
                    <a:lumOff val="50000"/>
                  </a:schemeClr>
                </a:solidFill>
              </a:rPr>
              <a:t> präsentieren</a:t>
            </a:r>
          </a:p>
          <a:p>
            <a:pPr marL="566928" indent="-457200">
              <a:buAutoNum type="arabicPeriod"/>
            </a:pPr>
            <a:endParaRPr lang="de-DE" dirty="0" smtClean="0">
              <a:solidFill>
                <a:schemeClr val="tx1">
                  <a:lumMod val="50000"/>
                  <a:lumOff val="50000"/>
                </a:schemeClr>
              </a:solidFill>
            </a:endParaRPr>
          </a:p>
          <a:p>
            <a:pPr marL="859536" lvl="1" indent="-457200">
              <a:buNone/>
            </a:pPr>
            <a:r>
              <a:rPr lang="de-DE" u="sng" dirty="0" smtClean="0">
                <a:solidFill>
                  <a:schemeClr val="tx1">
                    <a:lumMod val="50000"/>
                    <a:lumOff val="50000"/>
                  </a:schemeClr>
                </a:solidFill>
              </a:rPr>
              <a:t>Strategien und Methoden</a:t>
            </a:r>
          </a:p>
          <a:p>
            <a:pPr marL="859536" lvl="1" indent="-457200">
              <a:buNone/>
            </a:pPr>
            <a:r>
              <a:rPr lang="de-DE" dirty="0" smtClean="0">
                <a:solidFill>
                  <a:schemeClr val="tx1">
                    <a:lumMod val="50000"/>
                    <a:lumOff val="50000"/>
                  </a:schemeClr>
                </a:solidFill>
              </a:rPr>
              <a:t>Kompensations- und Korrekturstrategien anwenden</a:t>
            </a:r>
            <a:endParaRPr lang="de-DE" dirty="0">
              <a:solidFill>
                <a:schemeClr val="tx1">
                  <a:lumMod val="50000"/>
                  <a:lumOff val="50000"/>
                </a:schemeClr>
              </a:solidFill>
            </a:endParaRPr>
          </a:p>
        </p:txBody>
      </p:sp>
      <p:sp>
        <p:nvSpPr>
          <p:cNvPr id="3" name="Titel 2"/>
          <p:cNvSpPr>
            <a:spLocks noGrp="1"/>
          </p:cNvSpPr>
          <p:nvPr>
            <p:ph type="title"/>
          </p:nvPr>
        </p:nvSpPr>
        <p:spPr/>
        <p:txBody>
          <a:bodyPr>
            <a:normAutofit/>
          </a:bodyPr>
          <a:lstStyle/>
          <a:p>
            <a:r>
              <a:rPr lang="de-DE" dirty="0" smtClean="0"/>
              <a:t>Bildungsplan: monologisches Sprechen</a:t>
            </a:r>
            <a:endParaRPr lang="de-DE" dirty="0"/>
          </a:p>
        </p:txBody>
      </p:sp>
    </p:spTree>
  </p:cSld>
  <p:clrMapOvr>
    <a:masterClrMapping/>
  </p:clrMapOvr>
  <p:transition>
    <p:pull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idx="1"/>
          </p:nvPr>
        </p:nvSpPr>
        <p:spPr/>
        <p:txBody>
          <a:bodyPr/>
          <a:lstStyle/>
          <a:p>
            <a:pPr algn="ctr"/>
            <a:r>
              <a:rPr lang="de-DE" dirty="0" smtClean="0"/>
              <a:t>New York Times</a:t>
            </a:r>
            <a:endParaRPr lang="de-DE" dirty="0"/>
          </a:p>
        </p:txBody>
      </p:sp>
      <p:sp>
        <p:nvSpPr>
          <p:cNvPr id="8" name="Textplatzhalter 7"/>
          <p:cNvSpPr>
            <a:spLocks noGrp="1"/>
          </p:cNvSpPr>
          <p:nvPr>
            <p:ph type="body" sz="half" idx="3"/>
          </p:nvPr>
        </p:nvSpPr>
        <p:spPr/>
        <p:txBody>
          <a:bodyPr/>
          <a:lstStyle/>
          <a:p>
            <a:pPr algn="ctr"/>
            <a:r>
              <a:rPr lang="en-US" dirty="0" smtClean="0"/>
              <a:t>‘Superhero‘  Photo</a:t>
            </a:r>
            <a:endParaRPr lang="en-US" dirty="0"/>
          </a:p>
        </p:txBody>
      </p:sp>
      <p:sp>
        <p:nvSpPr>
          <p:cNvPr id="7" name="Inhaltsplatzhalter 6"/>
          <p:cNvSpPr>
            <a:spLocks noGrp="1"/>
          </p:cNvSpPr>
          <p:nvPr>
            <p:ph sz="quarter" idx="2"/>
          </p:nvPr>
        </p:nvSpPr>
        <p:spPr/>
        <p:txBody>
          <a:bodyPr/>
          <a:lstStyle/>
          <a:p>
            <a:pPr>
              <a:buNone/>
            </a:pPr>
            <a:endParaRPr lang="en-US" dirty="0" smtClean="0"/>
          </a:p>
          <a:p>
            <a:pPr>
              <a:buNone/>
            </a:pPr>
            <a:r>
              <a:rPr lang="en-US" dirty="0" smtClean="0"/>
              <a:t>Photo: Black Lives Matter</a:t>
            </a:r>
          </a:p>
          <a:p>
            <a:pPr>
              <a:buNone/>
            </a:pPr>
            <a:r>
              <a:rPr lang="en-US" dirty="0" smtClean="0"/>
              <a:t>Learning Network </a:t>
            </a:r>
            <a:r>
              <a:rPr lang="en-US" dirty="0" err="1" smtClean="0"/>
              <a:t>Seite</a:t>
            </a:r>
            <a:r>
              <a:rPr lang="en-US" dirty="0" smtClean="0"/>
              <a:t> der New York Times</a:t>
            </a:r>
          </a:p>
          <a:p>
            <a:pPr>
              <a:buNone/>
            </a:pPr>
            <a:endParaRPr lang="en-US" dirty="0" smtClean="0"/>
          </a:p>
          <a:p>
            <a:endParaRPr lang="de-DE" dirty="0"/>
          </a:p>
        </p:txBody>
      </p:sp>
      <p:sp>
        <p:nvSpPr>
          <p:cNvPr id="3" name="Titel 2"/>
          <p:cNvSpPr>
            <a:spLocks noGrp="1"/>
          </p:cNvSpPr>
          <p:nvPr>
            <p:ph type="title"/>
          </p:nvPr>
        </p:nvSpPr>
        <p:spPr/>
        <p:txBody>
          <a:bodyPr>
            <a:normAutofit fontScale="90000"/>
          </a:bodyPr>
          <a:lstStyle/>
          <a:p>
            <a:r>
              <a:rPr lang="en-US" dirty="0" smtClean="0"/>
              <a:t>‘Reading’ photos</a:t>
            </a:r>
            <a:br>
              <a:rPr lang="en-US" dirty="0" smtClean="0"/>
            </a:br>
            <a:r>
              <a:rPr lang="en-US" dirty="0" smtClean="0"/>
              <a:t>Photographic literacy</a:t>
            </a:r>
            <a:endParaRPr lang="de-DE" dirty="0"/>
          </a:p>
        </p:txBody>
      </p:sp>
      <p:sp>
        <p:nvSpPr>
          <p:cNvPr id="9" name="Inhaltsplatzhalter 8"/>
          <p:cNvSpPr>
            <a:spLocks noGrp="1"/>
          </p:cNvSpPr>
          <p:nvPr>
            <p:ph sz="quarter" idx="4"/>
          </p:nvPr>
        </p:nvSpPr>
        <p:spPr/>
        <p:txBody>
          <a:bodyPr/>
          <a:lstStyle/>
          <a:p>
            <a:r>
              <a:rPr lang="en-US" dirty="0" smtClean="0"/>
              <a:t>https://</a:t>
            </a:r>
            <a:r>
              <a:rPr lang="en-US" dirty="0" err="1" smtClean="0"/>
              <a:t>www.nytimes.com</a:t>
            </a:r>
            <a:r>
              <a:rPr lang="en-US" dirty="0" smtClean="0"/>
              <a:t>/2017/11/06learning/what’s-going-on-in-this-picture-nov-6-2017.html</a:t>
            </a:r>
          </a:p>
          <a:p>
            <a:endParaRPr lang="en-US" dirty="0"/>
          </a:p>
        </p:txBody>
      </p:sp>
    </p:spTree>
  </p:cSld>
  <p:clrMapOvr>
    <a:masterClrMapping/>
  </p:clrMapOvr>
  <p:transition>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23528" y="2060848"/>
            <a:ext cx="8229600" cy="4032448"/>
          </a:xfrm>
        </p:spPr>
        <p:txBody>
          <a:bodyPr/>
          <a:lstStyle/>
          <a:p>
            <a:pPr marL="566928" indent="-457200">
              <a:buFont typeface="+mj-lt"/>
              <a:buAutoNum type="arabicPeriod"/>
            </a:pPr>
            <a:endParaRPr lang="en-US" dirty="0" smtClean="0"/>
          </a:p>
          <a:p>
            <a:pPr marL="566928" indent="-457200">
              <a:buFont typeface="+mj-lt"/>
              <a:buAutoNum type="arabicPeriod"/>
            </a:pPr>
            <a:endParaRPr lang="en-US" dirty="0" smtClean="0"/>
          </a:p>
          <a:p>
            <a:pPr marL="566928" indent="-457200">
              <a:buFont typeface="+mj-lt"/>
              <a:buAutoNum type="arabicPeriod"/>
            </a:pPr>
            <a:r>
              <a:rPr lang="en-US" dirty="0" smtClean="0"/>
              <a:t>Spontaneous responses</a:t>
            </a:r>
          </a:p>
          <a:p>
            <a:pPr marL="566928" indent="-457200">
              <a:buFont typeface="+mj-lt"/>
              <a:buAutoNum type="arabicPeriod"/>
            </a:pPr>
            <a:r>
              <a:rPr lang="en-US" dirty="0" smtClean="0"/>
              <a:t>Content – What is shown?</a:t>
            </a:r>
          </a:p>
          <a:p>
            <a:pPr marL="566928" indent="-457200">
              <a:buFont typeface="+mj-lt"/>
              <a:buAutoNum type="arabicPeriod"/>
            </a:pPr>
            <a:r>
              <a:rPr lang="en-US" dirty="0" smtClean="0"/>
              <a:t>Form – How is it shown?</a:t>
            </a:r>
          </a:p>
          <a:p>
            <a:pPr marL="566928" indent="-457200">
              <a:buFont typeface="+mj-lt"/>
              <a:buAutoNum type="arabicPeriod"/>
            </a:pPr>
            <a:r>
              <a:rPr lang="en-US" dirty="0" smtClean="0"/>
              <a:t>Context</a:t>
            </a:r>
          </a:p>
          <a:p>
            <a:pPr marL="566928" indent="-457200">
              <a:buFont typeface="+mj-lt"/>
              <a:buAutoNum type="arabicPeriod"/>
            </a:pPr>
            <a:r>
              <a:rPr lang="de-DE" dirty="0" smtClean="0"/>
              <a:t>Interpretation / </a:t>
            </a:r>
            <a:r>
              <a:rPr lang="de-DE" dirty="0" err="1" smtClean="0"/>
              <a:t>Storytelling</a:t>
            </a:r>
            <a:r>
              <a:rPr lang="de-DE" dirty="0" smtClean="0"/>
              <a:t>  </a:t>
            </a:r>
            <a:endParaRPr lang="de-DE" dirty="0"/>
          </a:p>
        </p:txBody>
      </p:sp>
      <p:sp>
        <p:nvSpPr>
          <p:cNvPr id="3" name="Titel 2"/>
          <p:cNvSpPr>
            <a:spLocks noGrp="1"/>
          </p:cNvSpPr>
          <p:nvPr>
            <p:ph type="title"/>
          </p:nvPr>
        </p:nvSpPr>
        <p:spPr/>
        <p:txBody>
          <a:bodyPr/>
          <a:lstStyle/>
          <a:p>
            <a:r>
              <a:rPr lang="en-US" dirty="0" smtClean="0"/>
              <a:t>’Reading‘ photos - Steps</a:t>
            </a:r>
            <a:endParaRPr lang="en-US" dirty="0"/>
          </a:p>
        </p:txBody>
      </p:sp>
    </p:spTree>
  </p:cSld>
  <p:clrMapOvr>
    <a:masterClrMapping/>
  </p:clrMapOvr>
  <p:transition>
    <p:pull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 Focus on spontaneous responses</a:t>
            </a:r>
            <a:endParaRPr lang="de-DE" dirty="0"/>
          </a:p>
        </p:txBody>
      </p:sp>
      <p:graphicFrame>
        <p:nvGraphicFramePr>
          <p:cNvPr id="7" name="Inhaltsplatzhalter 6"/>
          <p:cNvGraphicFramePr>
            <a:graphicFrameLocks noGrp="1"/>
          </p:cNvGraphicFramePr>
          <p:nvPr>
            <p:ph sz="half" idx="1"/>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atumsplatzhalter 4"/>
          <p:cNvSpPr>
            <a:spLocks noGrp="1"/>
          </p:cNvSpPr>
          <p:nvPr>
            <p:ph type="dt" sz="half" idx="10"/>
          </p:nvPr>
        </p:nvSpPr>
        <p:spPr/>
        <p:txBody>
          <a:bodyPr/>
          <a:lstStyle/>
          <a:p>
            <a:fld id="{8096D83D-8EFA-4F07-9C35-6A3B1C7254BC}" type="datetime1">
              <a:rPr lang="de-DE" smtClean="0"/>
              <a:pPr/>
              <a:t>12.05.2020</a:t>
            </a:fld>
            <a:endParaRPr lang="en-US"/>
          </a:p>
        </p:txBody>
      </p:sp>
      <p:sp>
        <p:nvSpPr>
          <p:cNvPr id="6" name="Fußzeilenplatzhalter 5"/>
          <p:cNvSpPr>
            <a:spLocks noGrp="1"/>
          </p:cNvSpPr>
          <p:nvPr>
            <p:ph type="ftr" sz="quarter" idx="11"/>
          </p:nvPr>
        </p:nvSpPr>
        <p:spPr/>
        <p:txBody>
          <a:bodyPr/>
          <a:lstStyle/>
          <a:p>
            <a:endParaRPr lang="en-US"/>
          </a:p>
        </p:txBody>
      </p:sp>
      <p:sp>
        <p:nvSpPr>
          <p:cNvPr id="9" name="Inhaltsplatzhalter 8"/>
          <p:cNvSpPr>
            <a:spLocks noGrp="1"/>
          </p:cNvSpPr>
          <p:nvPr>
            <p:ph sz="half" idx="2"/>
          </p:nvPr>
        </p:nvSpPr>
        <p:spPr/>
        <p:txBody>
          <a:bodyPr/>
          <a:lstStyle/>
          <a:p>
            <a:pPr>
              <a:buNone/>
            </a:pPr>
            <a:r>
              <a:rPr lang="en-US" dirty="0" smtClean="0"/>
              <a:t>https://</a:t>
            </a:r>
            <a:r>
              <a:rPr lang="en-US" dirty="0" err="1" smtClean="0"/>
              <a:t>www.nytimes.com</a:t>
            </a:r>
            <a:r>
              <a:rPr lang="en-US" dirty="0" smtClean="0"/>
              <a:t>/2017/11/06learning/what’s-going-on-in-this-picture-nov-6-2017.html</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2 Focus on content – What is shown?</a:t>
            </a:r>
            <a:br>
              <a:rPr lang="en-US" dirty="0" smtClean="0"/>
            </a:br>
            <a:r>
              <a:rPr lang="en-US" dirty="0" smtClean="0"/>
              <a:t>   Using cultural codes</a:t>
            </a:r>
            <a:endParaRPr lang="en-US" dirty="0"/>
          </a:p>
        </p:txBody>
      </p:sp>
      <p:graphicFrame>
        <p:nvGraphicFramePr>
          <p:cNvPr id="6" name="Inhaltsplatzhalter 5"/>
          <p:cNvGraphicFramePr>
            <a:graphicFrameLocks noGrp="1"/>
          </p:cNvGraphicFramePr>
          <p:nvPr>
            <p:ph sz="half" idx="1"/>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Inhaltsplatzhalter 6"/>
          <p:cNvSpPr>
            <a:spLocks noGrp="1"/>
          </p:cNvSpPr>
          <p:nvPr>
            <p:ph sz="half" idx="2"/>
          </p:nvPr>
        </p:nvSpPr>
        <p:spPr/>
        <p:txBody>
          <a:bodyPr/>
          <a:lstStyle/>
          <a:p>
            <a:pPr>
              <a:buNone/>
            </a:pPr>
            <a:r>
              <a:rPr lang="en-US" dirty="0" smtClean="0"/>
              <a:t>https://</a:t>
            </a:r>
            <a:r>
              <a:rPr lang="en-US" dirty="0" err="1" smtClean="0"/>
              <a:t>www.nytimes.com</a:t>
            </a:r>
            <a:r>
              <a:rPr lang="en-US" dirty="0" smtClean="0"/>
              <a:t>/2017/11/06learning/what’s-going-on-in-this-picture-nov-6-2017.html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3 Focus on form - How is it shown?</a:t>
            </a:r>
            <a:br>
              <a:rPr lang="en-US" dirty="0" smtClean="0"/>
            </a:br>
            <a:r>
              <a:rPr lang="en-US" dirty="0" smtClean="0"/>
              <a:t>   Using aesthetic codes</a:t>
            </a:r>
            <a:endParaRPr lang="en-US" dirty="0"/>
          </a:p>
        </p:txBody>
      </p:sp>
      <p:graphicFrame>
        <p:nvGraphicFramePr>
          <p:cNvPr id="6" name="Inhaltsplatzhalter 5"/>
          <p:cNvGraphicFramePr>
            <a:graphicFrameLocks noGrp="1"/>
          </p:cNvGraphicFramePr>
          <p:nvPr>
            <p:ph sz="half" idx="1"/>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Inhaltsplatzhalter 6"/>
          <p:cNvSpPr>
            <a:spLocks noGrp="1"/>
          </p:cNvSpPr>
          <p:nvPr>
            <p:ph sz="half" idx="2"/>
          </p:nvPr>
        </p:nvSpPr>
        <p:spPr/>
        <p:txBody>
          <a:bodyPr/>
          <a:lstStyle/>
          <a:p>
            <a:r>
              <a:rPr lang="en-US" dirty="0" smtClean="0"/>
              <a:t>https://</a:t>
            </a:r>
            <a:r>
              <a:rPr lang="en-US" dirty="0" err="1" smtClean="0"/>
              <a:t>www.nytimes.com</a:t>
            </a:r>
            <a:r>
              <a:rPr lang="en-US" dirty="0" smtClean="0"/>
              <a:t>/2017/11/06learning/what’s-going-on-in-this-picture-nov-6-2017.html</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4 Focus on context</a:t>
            </a:r>
            <a:br>
              <a:rPr lang="en-US" dirty="0" smtClean="0"/>
            </a:br>
            <a:r>
              <a:rPr lang="en-US" dirty="0" smtClean="0"/>
              <a:t>5 Interpretation - storytelling </a:t>
            </a:r>
            <a:br>
              <a:rPr lang="en-US" dirty="0" smtClean="0"/>
            </a:br>
            <a:r>
              <a:rPr lang="en-US" dirty="0" smtClean="0"/>
              <a:t/>
            </a:r>
            <a:br>
              <a:rPr lang="en-US" dirty="0" smtClean="0"/>
            </a:br>
            <a:endParaRPr lang="en-US" dirty="0"/>
          </a:p>
        </p:txBody>
      </p:sp>
      <p:graphicFrame>
        <p:nvGraphicFramePr>
          <p:cNvPr id="8" name="Inhaltsplatzhalter 7"/>
          <p:cNvGraphicFramePr>
            <a:graphicFrameLocks noGrp="1"/>
          </p:cNvGraphicFramePr>
          <p:nvPr>
            <p:ph sz="half" idx="1"/>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hteck 6"/>
          <p:cNvSpPr/>
          <p:nvPr/>
        </p:nvSpPr>
        <p:spPr>
          <a:xfrm>
            <a:off x="5148064" y="4293096"/>
            <a:ext cx="3456384" cy="1200329"/>
          </a:xfrm>
          <a:prstGeom prst="rect">
            <a:avLst/>
          </a:prstGeom>
        </p:spPr>
        <p:txBody>
          <a:bodyPr wrap="square">
            <a:spAutoFit/>
          </a:bodyPr>
          <a:lstStyle/>
          <a:p>
            <a:r>
              <a:rPr lang="en-US" dirty="0" smtClean="0"/>
              <a:t>What story/stories </a:t>
            </a:r>
            <a:br>
              <a:rPr lang="en-US" dirty="0" smtClean="0"/>
            </a:br>
            <a:r>
              <a:rPr lang="en-US" dirty="0" smtClean="0"/>
              <a:t>does the photo tell?</a:t>
            </a:r>
            <a:br>
              <a:rPr lang="en-US" dirty="0" smtClean="0"/>
            </a:br>
            <a:r>
              <a:rPr lang="en-US" dirty="0" smtClean="0"/>
              <a:t>How effective  is it?</a:t>
            </a:r>
            <a:br>
              <a:rPr lang="en-US" dirty="0" smtClean="0"/>
            </a:br>
            <a:endParaRPr lang="de-DE" dirty="0"/>
          </a:p>
        </p:txBody>
      </p:sp>
      <p:sp>
        <p:nvSpPr>
          <p:cNvPr id="6" name="Inhaltsplatzhalter 5"/>
          <p:cNvSpPr>
            <a:spLocks noGrp="1"/>
          </p:cNvSpPr>
          <p:nvPr>
            <p:ph sz="half" idx="2"/>
          </p:nvPr>
        </p:nvSpPr>
        <p:spPr/>
        <p:txBody>
          <a:bodyPr/>
          <a:lstStyle/>
          <a:p>
            <a:pPr>
              <a:buNone/>
            </a:pPr>
            <a:r>
              <a:rPr lang="en-US" dirty="0" smtClean="0"/>
              <a:t>https://</a:t>
            </a:r>
            <a:r>
              <a:rPr lang="en-US" dirty="0" err="1" smtClean="0"/>
              <a:t>www.nytimes.com</a:t>
            </a:r>
            <a:r>
              <a:rPr lang="en-US" dirty="0" smtClean="0"/>
              <a:t>/2017/11/06learning/what’s-going-on-in-this-picture-nov-6-2017.html</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tvorlage_KM-Rot ZSL-Logo">
  <a:themeElements>
    <a:clrScheme name="Benutzerdefiniert 6">
      <a:dk1>
        <a:srgbClr val="000000"/>
      </a:dk1>
      <a:lt1>
        <a:srgbClr val="FFFFC1"/>
      </a:lt1>
      <a:dk2>
        <a:srgbClr val="5F5F5F"/>
      </a:dk2>
      <a:lt2>
        <a:srgbClr val="BF0000"/>
      </a:lt2>
      <a:accent1>
        <a:srgbClr val="FF6D6D"/>
      </a:accent1>
      <a:accent2>
        <a:srgbClr val="BF0000"/>
      </a:accent2>
      <a:accent3>
        <a:srgbClr val="BF0000"/>
      </a:accent3>
      <a:accent4>
        <a:srgbClr val="920000"/>
      </a:accent4>
      <a:accent5>
        <a:srgbClr val="C9C9C9"/>
      </a:accent5>
      <a:accent6>
        <a:srgbClr val="920000"/>
      </a:accent6>
      <a:hlink>
        <a:srgbClr val="FF0000"/>
      </a:hlink>
      <a:folHlink>
        <a:srgbClr val="7030A0"/>
      </a:folHlink>
    </a:clrScheme>
    <a:fontScheme name="Rhea">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Rhea">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Formatvorlage_rot Logo Bildung</Template>
  <TotalTime>0</TotalTime>
  <Words>2540</Words>
  <Application>Microsoft Office PowerPoint</Application>
  <PresentationFormat>Bildschirmpräsentation (4:3)</PresentationFormat>
  <Paragraphs>213</Paragraphs>
  <Slides>19</Slides>
  <Notes>18</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Formatvorlage_KM-Rot ZSL-Logo</vt:lpstr>
      <vt:lpstr>Modul Größerer mündlicher Beitrag im Basisfach : Monolog</vt:lpstr>
      <vt:lpstr>Unterrichtsbeispiele Monolog: Picture of the Week </vt:lpstr>
      <vt:lpstr>Bildungsplan: monologisches Sprechen</vt:lpstr>
      <vt:lpstr>‘Reading’ photos Photographic literacy</vt:lpstr>
      <vt:lpstr>’Reading‘ photos - Steps</vt:lpstr>
      <vt:lpstr>1 Focus on spontaneous responses</vt:lpstr>
      <vt:lpstr>2 Focus on content – What is shown?    Using cultural codes</vt:lpstr>
      <vt:lpstr>3 Focus on form - How is it shown?    Using aesthetic codes</vt:lpstr>
      <vt:lpstr>  4 Focus on context 5 Interpretation - storytelling   </vt:lpstr>
      <vt:lpstr>Teju Cole</vt:lpstr>
      <vt:lpstr> 5 Interpretation – storytelling What story/stories does the photo tell? </vt:lpstr>
      <vt:lpstr>Mögliche Vertiefung</vt:lpstr>
      <vt:lpstr>Tankman Compare this photo with the ‘superhero photo’</vt:lpstr>
      <vt:lpstr>Iconic photos: ‘Napalm girl (1972)</vt:lpstr>
      <vt:lpstr>Was müssen S und S können?</vt:lpstr>
      <vt:lpstr>Einbettung in den Unterricht Vorbereitung 1</vt:lpstr>
      <vt:lpstr>Einbettung in den Unterricht Vorbereitung 1</vt:lpstr>
      <vt:lpstr>Einbettung in den Unterricht Vorbereitung 2</vt:lpstr>
      <vt:lpstr>Chris Anderson on speaking </vt:lpstr>
    </vt:vector>
  </TitlesOfParts>
  <Company>IZLBW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 ZSL</dc:title>
  <dc:creator>Schock, Kai (KM);du Prel, Florence (LS)</dc:creator>
  <cp:lastModifiedBy>B.Rietgraf</cp:lastModifiedBy>
  <cp:revision>270</cp:revision>
  <dcterms:created xsi:type="dcterms:W3CDTF">2014-03-18T09:41:04Z</dcterms:created>
  <dcterms:modified xsi:type="dcterms:W3CDTF">2020-05-12T10:08:15Z</dcterms:modified>
</cp:coreProperties>
</file>