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21"/>
  </p:notesMasterIdLst>
  <p:sldIdLst>
    <p:sldId id="280" r:id="rId2"/>
    <p:sldId id="1224" r:id="rId3"/>
    <p:sldId id="1227" r:id="rId4"/>
    <p:sldId id="1228" r:id="rId5"/>
    <p:sldId id="1229" r:id="rId6"/>
    <p:sldId id="1222" r:id="rId7"/>
    <p:sldId id="1223" r:id="rId8"/>
    <p:sldId id="305" r:id="rId9"/>
    <p:sldId id="274" r:id="rId10"/>
    <p:sldId id="1226" r:id="rId11"/>
    <p:sldId id="1230" r:id="rId12"/>
    <p:sldId id="278" r:id="rId13"/>
    <p:sldId id="1231" r:id="rId14"/>
    <p:sldId id="1232" r:id="rId15"/>
    <p:sldId id="1233" r:id="rId16"/>
    <p:sldId id="1234" r:id="rId17"/>
    <p:sldId id="1235" r:id="rId18"/>
    <p:sldId id="1236" r:id="rId19"/>
    <p:sldId id="1237" r:id="rId2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AC9"/>
    <a:srgbClr val="FFFFCC"/>
    <a:srgbClr val="FFFFE0"/>
    <a:srgbClr val="B80000"/>
    <a:srgbClr val="B70017"/>
    <a:srgbClr val="FFFD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9091" autoAdjust="0"/>
  </p:normalViewPr>
  <p:slideViewPr>
    <p:cSldViewPr>
      <p:cViewPr varScale="1">
        <p:scale>
          <a:sx n="85" d="100"/>
          <a:sy n="85" d="100"/>
        </p:scale>
        <p:origin x="198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101" d="100"/>
          <a:sy n="101" d="100"/>
        </p:scale>
        <p:origin x="-352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C05DA7-9A82-4A7A-B45F-92AC1665283C}" type="doc">
      <dgm:prSet loTypeId="urn:microsoft.com/office/officeart/2005/8/layout/hierarchy3" loCatId="hierarchy" qsTypeId="urn:microsoft.com/office/officeart/2005/8/quickstyle/simple3" qsCatId="simple" csTypeId="urn:microsoft.com/office/officeart/2005/8/colors/accent1_2" csCatId="accent1" phldr="1"/>
      <dgm:spPr/>
      <dgm:t>
        <a:bodyPr/>
        <a:lstStyle/>
        <a:p>
          <a:endParaRPr lang="en-US"/>
        </a:p>
      </dgm:t>
    </dgm:pt>
    <dgm:pt modelId="{C588E28B-A33B-4812-B644-9FD93FF28B6F}">
      <dgm:prSet phldrT="[Text]"/>
      <dgm:spPr/>
      <dgm:t>
        <a:bodyPr/>
        <a:lstStyle/>
        <a:p>
          <a:r>
            <a:rPr lang="en-US" dirty="0" err="1" smtClean="0"/>
            <a:t>Diskussion</a:t>
          </a:r>
          <a:r>
            <a:rPr lang="en-US" dirty="0" smtClean="0"/>
            <a:t> </a:t>
          </a:r>
          <a:r>
            <a:rPr lang="en-US" dirty="0" err="1" smtClean="0"/>
            <a:t>moralischer</a:t>
          </a:r>
          <a:r>
            <a:rPr lang="en-US" dirty="0" smtClean="0"/>
            <a:t> </a:t>
          </a:r>
          <a:r>
            <a:rPr lang="en-US" dirty="0" err="1" smtClean="0"/>
            <a:t>Fragestellungen</a:t>
          </a:r>
          <a:r>
            <a:rPr lang="en-US" dirty="0" smtClean="0"/>
            <a:t>…</a:t>
          </a:r>
          <a:endParaRPr lang="en-US" dirty="0"/>
        </a:p>
      </dgm:t>
    </dgm:pt>
    <dgm:pt modelId="{400AF37B-9C9F-470B-A442-1A2691888D7E}" type="parTrans" cxnId="{4ED940E9-B97B-418C-BCF8-3B3E7D5340FE}">
      <dgm:prSet/>
      <dgm:spPr/>
      <dgm:t>
        <a:bodyPr/>
        <a:lstStyle/>
        <a:p>
          <a:endParaRPr lang="en-US"/>
        </a:p>
      </dgm:t>
    </dgm:pt>
    <dgm:pt modelId="{DF99387A-9551-44CE-9C46-D324A2372A51}" type="sibTrans" cxnId="{4ED940E9-B97B-418C-BCF8-3B3E7D5340FE}">
      <dgm:prSet/>
      <dgm:spPr/>
      <dgm:t>
        <a:bodyPr/>
        <a:lstStyle/>
        <a:p>
          <a:endParaRPr lang="en-US"/>
        </a:p>
      </dgm:t>
    </dgm:pt>
    <dgm:pt modelId="{68432F31-1D12-4D21-89E9-2F213AA8D757}">
      <dgm:prSet phldrT="[Text]" custT="1"/>
      <dgm:spPr/>
      <dgm:t>
        <a:bodyPr/>
        <a:lstStyle/>
        <a:p>
          <a:r>
            <a:rPr lang="en-US" sz="1800" dirty="0" smtClean="0"/>
            <a:t>…</a:t>
          </a:r>
          <a:r>
            <a:rPr lang="en-US" sz="1800" dirty="0" err="1" smtClean="0"/>
            <a:t>entspricht</a:t>
          </a:r>
          <a:r>
            <a:rPr lang="en-US" sz="1800" dirty="0" smtClean="0"/>
            <a:t> </a:t>
          </a:r>
          <a:r>
            <a:rPr lang="en-US" sz="1800" dirty="0" err="1" smtClean="0"/>
            <a:t>dem</a:t>
          </a:r>
          <a:r>
            <a:rPr lang="en-US" sz="1800" dirty="0" smtClean="0"/>
            <a:t> </a:t>
          </a:r>
          <a:r>
            <a:rPr lang="en-US" sz="1800" dirty="0" err="1" smtClean="0"/>
            <a:t>Bildungsplan</a:t>
          </a:r>
          <a:r>
            <a:rPr lang="en-US" sz="1800" dirty="0" smtClean="0"/>
            <a:t> </a:t>
          </a:r>
          <a:r>
            <a:rPr lang="en-US" sz="1800" dirty="0" err="1" smtClean="0"/>
            <a:t>Kursstufe</a:t>
          </a:r>
          <a:r>
            <a:rPr lang="en-US" sz="1800" dirty="0" smtClean="0"/>
            <a:t> (</a:t>
          </a:r>
          <a:r>
            <a:rPr lang="en-US" sz="1800" dirty="0" err="1" smtClean="0"/>
            <a:t>Sprechen</a:t>
          </a:r>
          <a:r>
            <a:rPr lang="en-US" sz="1800" dirty="0" smtClean="0"/>
            <a:t>)</a:t>
          </a:r>
          <a:endParaRPr lang="en-US" sz="1800" dirty="0"/>
        </a:p>
      </dgm:t>
    </dgm:pt>
    <dgm:pt modelId="{C3B62B56-2923-4321-AC60-649C52D856C6}" type="parTrans" cxnId="{FDC36976-BAD4-4FCA-ADD3-AF5B2407F5DF}">
      <dgm:prSet/>
      <dgm:spPr/>
      <dgm:t>
        <a:bodyPr/>
        <a:lstStyle/>
        <a:p>
          <a:endParaRPr lang="en-US"/>
        </a:p>
      </dgm:t>
    </dgm:pt>
    <dgm:pt modelId="{B4C5838F-0E4F-4CD2-BB0E-F642E255F75B}" type="sibTrans" cxnId="{FDC36976-BAD4-4FCA-ADD3-AF5B2407F5DF}">
      <dgm:prSet/>
      <dgm:spPr/>
      <dgm:t>
        <a:bodyPr/>
        <a:lstStyle/>
        <a:p>
          <a:endParaRPr lang="en-US"/>
        </a:p>
      </dgm:t>
    </dgm:pt>
    <dgm:pt modelId="{C418CD20-8B1D-440C-938A-1D4791627937}">
      <dgm:prSet phldrT="[Text]" custT="1"/>
      <dgm:spPr/>
      <dgm:t>
        <a:bodyPr/>
        <a:lstStyle/>
        <a:p>
          <a:r>
            <a:rPr lang="en-US" sz="1800" dirty="0" smtClean="0"/>
            <a:t>…</a:t>
          </a:r>
          <a:r>
            <a:rPr lang="en-US" sz="1800" dirty="0" err="1" smtClean="0"/>
            <a:t>setzt</a:t>
          </a:r>
          <a:r>
            <a:rPr lang="en-US" sz="1800" dirty="0" smtClean="0"/>
            <a:t> den </a:t>
          </a:r>
          <a:r>
            <a:rPr lang="en-US" sz="1800" dirty="0" err="1" smtClean="0"/>
            <a:t>Leitfaden</a:t>
          </a:r>
          <a:r>
            <a:rPr lang="en-US" sz="1800" dirty="0" smtClean="0"/>
            <a:t> </a:t>
          </a:r>
          <a:r>
            <a:rPr lang="en-US" sz="1800" dirty="0" err="1" smtClean="0"/>
            <a:t>Demokratie</a:t>
          </a:r>
          <a:r>
            <a:rPr lang="en-US" sz="1800" dirty="0" smtClean="0"/>
            <a:t> um</a:t>
          </a:r>
          <a:endParaRPr lang="en-US" sz="1800" dirty="0"/>
        </a:p>
      </dgm:t>
    </dgm:pt>
    <dgm:pt modelId="{B41A66AA-ACD8-4B2E-8200-4DCCE3D7E1D9}" type="parTrans" cxnId="{D4647AD6-DB25-4B00-90F4-6F4A28DD17D1}">
      <dgm:prSet/>
      <dgm:spPr/>
      <dgm:t>
        <a:bodyPr/>
        <a:lstStyle/>
        <a:p>
          <a:endParaRPr lang="en-US"/>
        </a:p>
      </dgm:t>
    </dgm:pt>
    <dgm:pt modelId="{9FB41324-A5AD-4248-8A61-867A8C772E1F}" type="sibTrans" cxnId="{D4647AD6-DB25-4B00-90F4-6F4A28DD17D1}">
      <dgm:prSet/>
      <dgm:spPr/>
      <dgm:t>
        <a:bodyPr/>
        <a:lstStyle/>
        <a:p>
          <a:endParaRPr lang="en-US"/>
        </a:p>
      </dgm:t>
    </dgm:pt>
    <dgm:pt modelId="{12D002F5-75BB-404E-9E84-059431D293E5}">
      <dgm:prSet phldrT="[Text]"/>
      <dgm:spPr/>
      <dgm:t>
        <a:bodyPr/>
        <a:lstStyle/>
        <a:p>
          <a:r>
            <a:rPr lang="en-US" dirty="0" err="1" smtClean="0"/>
            <a:t>Generisches</a:t>
          </a:r>
          <a:r>
            <a:rPr lang="en-US" dirty="0" smtClean="0"/>
            <a:t> </a:t>
          </a:r>
          <a:r>
            <a:rPr lang="en-US" dirty="0" err="1" smtClean="0"/>
            <a:t>Modell</a:t>
          </a:r>
          <a:r>
            <a:rPr lang="en-US" dirty="0" smtClean="0"/>
            <a:t> </a:t>
          </a:r>
          <a:r>
            <a:rPr lang="en-US" dirty="0" err="1" smtClean="0"/>
            <a:t>ist</a:t>
          </a:r>
          <a:r>
            <a:rPr lang="en-US" dirty="0" smtClean="0"/>
            <a:t>…</a:t>
          </a:r>
          <a:endParaRPr lang="en-US" dirty="0"/>
        </a:p>
      </dgm:t>
    </dgm:pt>
    <dgm:pt modelId="{2F0B6305-95E8-4D3D-A294-852C740E45BC}" type="parTrans" cxnId="{3FDBEA62-BBC1-4657-800F-7B3D75F544C6}">
      <dgm:prSet/>
      <dgm:spPr/>
      <dgm:t>
        <a:bodyPr/>
        <a:lstStyle/>
        <a:p>
          <a:endParaRPr lang="en-US"/>
        </a:p>
      </dgm:t>
    </dgm:pt>
    <dgm:pt modelId="{0B48256B-DA45-49C2-8F1F-AB019B8BEBBE}" type="sibTrans" cxnId="{3FDBEA62-BBC1-4657-800F-7B3D75F544C6}">
      <dgm:prSet/>
      <dgm:spPr/>
      <dgm:t>
        <a:bodyPr/>
        <a:lstStyle/>
        <a:p>
          <a:endParaRPr lang="en-US"/>
        </a:p>
      </dgm:t>
    </dgm:pt>
    <dgm:pt modelId="{2092E40E-1BCE-4868-AC71-5AF617F9B674}">
      <dgm:prSet phldrT="[Text]" custT="1"/>
      <dgm:spPr/>
      <dgm:t>
        <a:bodyPr/>
        <a:lstStyle/>
        <a:p>
          <a:r>
            <a:rPr lang="en-US" sz="1600" dirty="0" smtClean="0"/>
            <a:t>…</a:t>
          </a:r>
          <a:r>
            <a:rPr lang="en-US" sz="1600" dirty="0" err="1" smtClean="0"/>
            <a:t>adaptierbar</a:t>
          </a:r>
          <a:r>
            <a:rPr lang="en-US" sz="1600" dirty="0" smtClean="0"/>
            <a:t> auf </a:t>
          </a:r>
          <a:r>
            <a:rPr lang="en-US" sz="1600" dirty="0" err="1" smtClean="0"/>
            <a:t>unterschiedliche</a:t>
          </a:r>
          <a:r>
            <a:rPr lang="en-US" sz="1600" dirty="0" smtClean="0"/>
            <a:t> </a:t>
          </a:r>
          <a:r>
            <a:rPr lang="en-US" sz="1600" dirty="0" err="1" smtClean="0"/>
            <a:t>Bidlungsplaneinheiten</a:t>
          </a:r>
          <a:r>
            <a:rPr lang="en-US" sz="1600" dirty="0" smtClean="0"/>
            <a:t>/</a:t>
          </a:r>
          <a:br>
            <a:rPr lang="en-US" sz="1600" dirty="0" smtClean="0"/>
          </a:br>
          <a:r>
            <a:rPr lang="en-US" sz="1600" dirty="0" err="1" smtClean="0"/>
            <a:t>Themen</a:t>
          </a:r>
          <a:endParaRPr lang="en-US" sz="1600" dirty="0"/>
        </a:p>
      </dgm:t>
    </dgm:pt>
    <dgm:pt modelId="{050EC83D-3FC9-4955-A127-8FA0FED21995}" type="parTrans" cxnId="{3F644D9D-68A3-4454-A201-D3CC251B7A34}">
      <dgm:prSet/>
      <dgm:spPr/>
      <dgm:t>
        <a:bodyPr/>
        <a:lstStyle/>
        <a:p>
          <a:endParaRPr lang="en-US"/>
        </a:p>
      </dgm:t>
    </dgm:pt>
    <dgm:pt modelId="{AE5D45AD-80C9-4F6D-AC69-40F59376D105}" type="sibTrans" cxnId="{3F644D9D-68A3-4454-A201-D3CC251B7A34}">
      <dgm:prSet/>
      <dgm:spPr/>
      <dgm:t>
        <a:bodyPr/>
        <a:lstStyle/>
        <a:p>
          <a:endParaRPr lang="en-US"/>
        </a:p>
      </dgm:t>
    </dgm:pt>
    <dgm:pt modelId="{04C0E071-C672-4252-A346-6E37A7E397F4}">
      <dgm:prSet phldrT="[Text]"/>
      <dgm:spPr/>
      <dgm:t>
        <a:bodyPr/>
        <a:lstStyle/>
        <a:p>
          <a:r>
            <a:rPr lang="en-US" dirty="0" smtClean="0"/>
            <a:t>…</a:t>
          </a:r>
          <a:r>
            <a:rPr lang="en-US" dirty="0" err="1" smtClean="0"/>
            <a:t>schafft</a:t>
          </a:r>
          <a:r>
            <a:rPr lang="en-US" dirty="0" smtClean="0"/>
            <a:t> in </a:t>
          </a:r>
          <a:r>
            <a:rPr lang="en-US" dirty="0" err="1" smtClean="0"/>
            <a:t>etwa</a:t>
          </a:r>
          <a:r>
            <a:rPr lang="en-US" dirty="0" smtClean="0"/>
            <a:t> </a:t>
          </a:r>
          <a:r>
            <a:rPr lang="en-US" dirty="0" err="1" smtClean="0"/>
            <a:t>gleichartige</a:t>
          </a:r>
          <a:r>
            <a:rPr lang="en-US" dirty="0" smtClean="0"/>
            <a:t> </a:t>
          </a:r>
          <a:r>
            <a:rPr lang="en-US" dirty="0" err="1" smtClean="0"/>
            <a:t>Bedingungen</a:t>
          </a:r>
          <a:endParaRPr lang="en-US" dirty="0"/>
        </a:p>
      </dgm:t>
    </dgm:pt>
    <dgm:pt modelId="{99A754C6-424F-4CC1-9C52-0FD00BD438B4}" type="parTrans" cxnId="{E94764AA-5915-4B34-B6A5-51E7D9D3759A}">
      <dgm:prSet/>
      <dgm:spPr/>
      <dgm:t>
        <a:bodyPr/>
        <a:lstStyle/>
        <a:p>
          <a:endParaRPr lang="en-US"/>
        </a:p>
      </dgm:t>
    </dgm:pt>
    <dgm:pt modelId="{B117C25D-79A5-4CD0-A01A-2A6B4E0025F0}" type="sibTrans" cxnId="{E94764AA-5915-4B34-B6A5-51E7D9D3759A}">
      <dgm:prSet/>
      <dgm:spPr/>
      <dgm:t>
        <a:bodyPr/>
        <a:lstStyle/>
        <a:p>
          <a:endParaRPr lang="en-US"/>
        </a:p>
      </dgm:t>
    </dgm:pt>
    <dgm:pt modelId="{8BE99461-CF2E-4D42-BA68-F3CAAC39C182}" type="pres">
      <dgm:prSet presAssocID="{5DC05DA7-9A82-4A7A-B45F-92AC1665283C}" presName="diagram" presStyleCnt="0">
        <dgm:presLayoutVars>
          <dgm:chPref val="1"/>
          <dgm:dir/>
          <dgm:animOne val="branch"/>
          <dgm:animLvl val="lvl"/>
          <dgm:resizeHandles/>
        </dgm:presLayoutVars>
      </dgm:prSet>
      <dgm:spPr/>
      <dgm:t>
        <a:bodyPr/>
        <a:lstStyle/>
        <a:p>
          <a:endParaRPr lang="en-US"/>
        </a:p>
      </dgm:t>
    </dgm:pt>
    <dgm:pt modelId="{D6B33332-8722-419B-A6EF-7EACD3C65C82}" type="pres">
      <dgm:prSet presAssocID="{C588E28B-A33B-4812-B644-9FD93FF28B6F}" presName="root" presStyleCnt="0"/>
      <dgm:spPr/>
    </dgm:pt>
    <dgm:pt modelId="{30E93738-31FE-465D-A5D7-71AE6B429BC5}" type="pres">
      <dgm:prSet presAssocID="{C588E28B-A33B-4812-B644-9FD93FF28B6F}" presName="rootComposite" presStyleCnt="0"/>
      <dgm:spPr/>
    </dgm:pt>
    <dgm:pt modelId="{C33CEB30-1B63-491B-A1FA-3C9A994038A3}" type="pres">
      <dgm:prSet presAssocID="{C588E28B-A33B-4812-B644-9FD93FF28B6F}" presName="rootText" presStyleLbl="node1" presStyleIdx="0" presStyleCnt="2"/>
      <dgm:spPr/>
      <dgm:t>
        <a:bodyPr/>
        <a:lstStyle/>
        <a:p>
          <a:endParaRPr lang="en-US"/>
        </a:p>
      </dgm:t>
    </dgm:pt>
    <dgm:pt modelId="{27009AEF-25C8-4B7C-BE76-3560A5023AE8}" type="pres">
      <dgm:prSet presAssocID="{C588E28B-A33B-4812-B644-9FD93FF28B6F}" presName="rootConnector" presStyleLbl="node1" presStyleIdx="0" presStyleCnt="2"/>
      <dgm:spPr/>
      <dgm:t>
        <a:bodyPr/>
        <a:lstStyle/>
        <a:p>
          <a:endParaRPr lang="en-US"/>
        </a:p>
      </dgm:t>
    </dgm:pt>
    <dgm:pt modelId="{75ADAA69-D891-428C-9A30-ADBC9780BBB7}" type="pres">
      <dgm:prSet presAssocID="{C588E28B-A33B-4812-B644-9FD93FF28B6F}" presName="childShape" presStyleCnt="0"/>
      <dgm:spPr/>
    </dgm:pt>
    <dgm:pt modelId="{06CE6E1B-3D1B-4FEB-828A-8D36A09FF6FC}" type="pres">
      <dgm:prSet presAssocID="{C3B62B56-2923-4321-AC60-649C52D856C6}" presName="Name13" presStyleLbl="parChTrans1D2" presStyleIdx="0" presStyleCnt="4"/>
      <dgm:spPr/>
      <dgm:t>
        <a:bodyPr/>
        <a:lstStyle/>
        <a:p>
          <a:endParaRPr lang="en-US"/>
        </a:p>
      </dgm:t>
    </dgm:pt>
    <dgm:pt modelId="{ACDBBD00-C5AC-4A7A-9A3F-5D50626C1B3C}" type="pres">
      <dgm:prSet presAssocID="{68432F31-1D12-4D21-89E9-2F213AA8D757}" presName="childText" presStyleLbl="bgAcc1" presStyleIdx="0" presStyleCnt="4">
        <dgm:presLayoutVars>
          <dgm:bulletEnabled val="1"/>
        </dgm:presLayoutVars>
      </dgm:prSet>
      <dgm:spPr/>
      <dgm:t>
        <a:bodyPr/>
        <a:lstStyle/>
        <a:p>
          <a:endParaRPr lang="en-US"/>
        </a:p>
      </dgm:t>
    </dgm:pt>
    <dgm:pt modelId="{4DDF0A1A-7541-48BB-8EDD-6853779DD053}" type="pres">
      <dgm:prSet presAssocID="{B41A66AA-ACD8-4B2E-8200-4DCCE3D7E1D9}" presName="Name13" presStyleLbl="parChTrans1D2" presStyleIdx="1" presStyleCnt="4"/>
      <dgm:spPr/>
      <dgm:t>
        <a:bodyPr/>
        <a:lstStyle/>
        <a:p>
          <a:endParaRPr lang="en-US"/>
        </a:p>
      </dgm:t>
    </dgm:pt>
    <dgm:pt modelId="{59E14877-8BBD-480E-9A60-0607557A8B5B}" type="pres">
      <dgm:prSet presAssocID="{C418CD20-8B1D-440C-938A-1D4791627937}" presName="childText" presStyleLbl="bgAcc1" presStyleIdx="1" presStyleCnt="4">
        <dgm:presLayoutVars>
          <dgm:bulletEnabled val="1"/>
        </dgm:presLayoutVars>
      </dgm:prSet>
      <dgm:spPr/>
      <dgm:t>
        <a:bodyPr/>
        <a:lstStyle/>
        <a:p>
          <a:endParaRPr lang="en-US"/>
        </a:p>
      </dgm:t>
    </dgm:pt>
    <dgm:pt modelId="{5AC78E0F-D5E1-4BCC-B505-F9CBD3CEAF13}" type="pres">
      <dgm:prSet presAssocID="{12D002F5-75BB-404E-9E84-059431D293E5}" presName="root" presStyleCnt="0"/>
      <dgm:spPr/>
    </dgm:pt>
    <dgm:pt modelId="{6CEE9284-3BE8-407F-8C3A-806FA8219E08}" type="pres">
      <dgm:prSet presAssocID="{12D002F5-75BB-404E-9E84-059431D293E5}" presName="rootComposite" presStyleCnt="0"/>
      <dgm:spPr/>
    </dgm:pt>
    <dgm:pt modelId="{196C63EE-D557-41C4-AC24-3B803D5D62F8}" type="pres">
      <dgm:prSet presAssocID="{12D002F5-75BB-404E-9E84-059431D293E5}" presName="rootText" presStyleLbl="node1" presStyleIdx="1" presStyleCnt="2"/>
      <dgm:spPr/>
      <dgm:t>
        <a:bodyPr/>
        <a:lstStyle/>
        <a:p>
          <a:endParaRPr lang="en-US"/>
        </a:p>
      </dgm:t>
    </dgm:pt>
    <dgm:pt modelId="{61E15332-B6BF-462E-AD60-11305216A737}" type="pres">
      <dgm:prSet presAssocID="{12D002F5-75BB-404E-9E84-059431D293E5}" presName="rootConnector" presStyleLbl="node1" presStyleIdx="1" presStyleCnt="2"/>
      <dgm:spPr/>
      <dgm:t>
        <a:bodyPr/>
        <a:lstStyle/>
        <a:p>
          <a:endParaRPr lang="en-US"/>
        </a:p>
      </dgm:t>
    </dgm:pt>
    <dgm:pt modelId="{2462D66D-C003-4E6A-96EC-351AFDBCF8A4}" type="pres">
      <dgm:prSet presAssocID="{12D002F5-75BB-404E-9E84-059431D293E5}" presName="childShape" presStyleCnt="0"/>
      <dgm:spPr/>
    </dgm:pt>
    <dgm:pt modelId="{BC729500-2A30-43A9-98CA-A1A1AEC77E07}" type="pres">
      <dgm:prSet presAssocID="{050EC83D-3FC9-4955-A127-8FA0FED21995}" presName="Name13" presStyleLbl="parChTrans1D2" presStyleIdx="2" presStyleCnt="4"/>
      <dgm:spPr/>
      <dgm:t>
        <a:bodyPr/>
        <a:lstStyle/>
        <a:p>
          <a:endParaRPr lang="en-US"/>
        </a:p>
      </dgm:t>
    </dgm:pt>
    <dgm:pt modelId="{BD4F001D-28B6-4A20-9D49-83B2F565A37D}" type="pres">
      <dgm:prSet presAssocID="{2092E40E-1BCE-4868-AC71-5AF617F9B674}" presName="childText" presStyleLbl="bgAcc1" presStyleIdx="2" presStyleCnt="4" custScaleX="131486">
        <dgm:presLayoutVars>
          <dgm:bulletEnabled val="1"/>
        </dgm:presLayoutVars>
      </dgm:prSet>
      <dgm:spPr/>
      <dgm:t>
        <a:bodyPr/>
        <a:lstStyle/>
        <a:p>
          <a:endParaRPr lang="en-US"/>
        </a:p>
      </dgm:t>
    </dgm:pt>
    <dgm:pt modelId="{EF921EEF-C681-413E-8D4B-1AAB0464CA06}" type="pres">
      <dgm:prSet presAssocID="{99A754C6-424F-4CC1-9C52-0FD00BD438B4}" presName="Name13" presStyleLbl="parChTrans1D2" presStyleIdx="3" presStyleCnt="4"/>
      <dgm:spPr/>
      <dgm:t>
        <a:bodyPr/>
        <a:lstStyle/>
        <a:p>
          <a:endParaRPr lang="en-US"/>
        </a:p>
      </dgm:t>
    </dgm:pt>
    <dgm:pt modelId="{74447241-FEFC-421F-9AA4-B29F1380EF1B}" type="pres">
      <dgm:prSet presAssocID="{04C0E071-C672-4252-A346-6E37A7E397F4}" presName="childText" presStyleLbl="bgAcc1" presStyleIdx="3" presStyleCnt="4">
        <dgm:presLayoutVars>
          <dgm:bulletEnabled val="1"/>
        </dgm:presLayoutVars>
      </dgm:prSet>
      <dgm:spPr/>
      <dgm:t>
        <a:bodyPr/>
        <a:lstStyle/>
        <a:p>
          <a:endParaRPr lang="en-US"/>
        </a:p>
      </dgm:t>
    </dgm:pt>
  </dgm:ptLst>
  <dgm:cxnLst>
    <dgm:cxn modelId="{3FDBEA62-BBC1-4657-800F-7B3D75F544C6}" srcId="{5DC05DA7-9A82-4A7A-B45F-92AC1665283C}" destId="{12D002F5-75BB-404E-9E84-059431D293E5}" srcOrd="1" destOrd="0" parTransId="{2F0B6305-95E8-4D3D-A294-852C740E45BC}" sibTransId="{0B48256B-DA45-49C2-8F1F-AB019B8BEBBE}"/>
    <dgm:cxn modelId="{4ED940E9-B97B-418C-BCF8-3B3E7D5340FE}" srcId="{5DC05DA7-9A82-4A7A-B45F-92AC1665283C}" destId="{C588E28B-A33B-4812-B644-9FD93FF28B6F}" srcOrd="0" destOrd="0" parTransId="{400AF37B-9C9F-470B-A442-1A2691888D7E}" sibTransId="{DF99387A-9551-44CE-9C46-D324A2372A51}"/>
    <dgm:cxn modelId="{614C3E09-8585-4760-8F22-6FA6C835AA17}" type="presOf" srcId="{2092E40E-1BCE-4868-AC71-5AF617F9B674}" destId="{BD4F001D-28B6-4A20-9D49-83B2F565A37D}" srcOrd="0" destOrd="0" presId="urn:microsoft.com/office/officeart/2005/8/layout/hierarchy3"/>
    <dgm:cxn modelId="{23E18E02-D4B0-49DC-9265-755401BDE614}" type="presOf" srcId="{C588E28B-A33B-4812-B644-9FD93FF28B6F}" destId="{C33CEB30-1B63-491B-A1FA-3C9A994038A3}" srcOrd="0" destOrd="0" presId="urn:microsoft.com/office/officeart/2005/8/layout/hierarchy3"/>
    <dgm:cxn modelId="{E40E2C03-26CB-4693-873A-B63507720775}" type="presOf" srcId="{04C0E071-C672-4252-A346-6E37A7E397F4}" destId="{74447241-FEFC-421F-9AA4-B29F1380EF1B}" srcOrd="0" destOrd="0" presId="urn:microsoft.com/office/officeart/2005/8/layout/hierarchy3"/>
    <dgm:cxn modelId="{78FCFCB7-4609-40DC-91C5-629C4284784C}" type="presOf" srcId="{5DC05DA7-9A82-4A7A-B45F-92AC1665283C}" destId="{8BE99461-CF2E-4D42-BA68-F3CAAC39C182}" srcOrd="0" destOrd="0" presId="urn:microsoft.com/office/officeart/2005/8/layout/hierarchy3"/>
    <dgm:cxn modelId="{3F644D9D-68A3-4454-A201-D3CC251B7A34}" srcId="{12D002F5-75BB-404E-9E84-059431D293E5}" destId="{2092E40E-1BCE-4868-AC71-5AF617F9B674}" srcOrd="0" destOrd="0" parTransId="{050EC83D-3FC9-4955-A127-8FA0FED21995}" sibTransId="{AE5D45AD-80C9-4F6D-AC69-40F59376D105}"/>
    <dgm:cxn modelId="{E87545AF-CBBC-462A-991B-5EC05252C60E}" type="presOf" srcId="{12D002F5-75BB-404E-9E84-059431D293E5}" destId="{196C63EE-D557-41C4-AC24-3B803D5D62F8}" srcOrd="0" destOrd="0" presId="urn:microsoft.com/office/officeart/2005/8/layout/hierarchy3"/>
    <dgm:cxn modelId="{E94764AA-5915-4B34-B6A5-51E7D9D3759A}" srcId="{12D002F5-75BB-404E-9E84-059431D293E5}" destId="{04C0E071-C672-4252-A346-6E37A7E397F4}" srcOrd="1" destOrd="0" parTransId="{99A754C6-424F-4CC1-9C52-0FD00BD438B4}" sibTransId="{B117C25D-79A5-4CD0-A01A-2A6B4E0025F0}"/>
    <dgm:cxn modelId="{A7321488-5FA4-4A70-8C70-D93129EE9A6E}" type="presOf" srcId="{C588E28B-A33B-4812-B644-9FD93FF28B6F}" destId="{27009AEF-25C8-4B7C-BE76-3560A5023AE8}" srcOrd="1" destOrd="0" presId="urn:microsoft.com/office/officeart/2005/8/layout/hierarchy3"/>
    <dgm:cxn modelId="{D4647AD6-DB25-4B00-90F4-6F4A28DD17D1}" srcId="{C588E28B-A33B-4812-B644-9FD93FF28B6F}" destId="{C418CD20-8B1D-440C-938A-1D4791627937}" srcOrd="1" destOrd="0" parTransId="{B41A66AA-ACD8-4B2E-8200-4DCCE3D7E1D9}" sibTransId="{9FB41324-A5AD-4248-8A61-867A8C772E1F}"/>
    <dgm:cxn modelId="{18732EAF-56FA-4C45-AE2B-E6914AE61090}" type="presOf" srcId="{C3B62B56-2923-4321-AC60-649C52D856C6}" destId="{06CE6E1B-3D1B-4FEB-828A-8D36A09FF6FC}" srcOrd="0" destOrd="0" presId="urn:microsoft.com/office/officeart/2005/8/layout/hierarchy3"/>
    <dgm:cxn modelId="{F01AFE11-8DA2-4C4C-AAF3-3A9D07B3FDB9}" type="presOf" srcId="{050EC83D-3FC9-4955-A127-8FA0FED21995}" destId="{BC729500-2A30-43A9-98CA-A1A1AEC77E07}" srcOrd="0" destOrd="0" presId="urn:microsoft.com/office/officeart/2005/8/layout/hierarchy3"/>
    <dgm:cxn modelId="{704E0051-55E2-466B-B2D5-4C7724B83525}" type="presOf" srcId="{B41A66AA-ACD8-4B2E-8200-4DCCE3D7E1D9}" destId="{4DDF0A1A-7541-48BB-8EDD-6853779DD053}" srcOrd="0" destOrd="0" presId="urn:microsoft.com/office/officeart/2005/8/layout/hierarchy3"/>
    <dgm:cxn modelId="{438D54A0-499B-4AE3-B668-3258153D3C3D}" type="presOf" srcId="{12D002F5-75BB-404E-9E84-059431D293E5}" destId="{61E15332-B6BF-462E-AD60-11305216A737}" srcOrd="1" destOrd="0" presId="urn:microsoft.com/office/officeart/2005/8/layout/hierarchy3"/>
    <dgm:cxn modelId="{B3C2B11E-023C-4216-825A-DEB571CEFB35}" type="presOf" srcId="{99A754C6-424F-4CC1-9C52-0FD00BD438B4}" destId="{EF921EEF-C681-413E-8D4B-1AAB0464CA06}" srcOrd="0" destOrd="0" presId="urn:microsoft.com/office/officeart/2005/8/layout/hierarchy3"/>
    <dgm:cxn modelId="{0A4313E7-B02A-43CA-AF28-6B56E94126F1}" type="presOf" srcId="{68432F31-1D12-4D21-89E9-2F213AA8D757}" destId="{ACDBBD00-C5AC-4A7A-9A3F-5D50626C1B3C}" srcOrd="0" destOrd="0" presId="urn:microsoft.com/office/officeart/2005/8/layout/hierarchy3"/>
    <dgm:cxn modelId="{36F1BC50-10FE-4CCD-B1CD-22918F30FCB4}" type="presOf" srcId="{C418CD20-8B1D-440C-938A-1D4791627937}" destId="{59E14877-8BBD-480E-9A60-0607557A8B5B}" srcOrd="0" destOrd="0" presId="urn:microsoft.com/office/officeart/2005/8/layout/hierarchy3"/>
    <dgm:cxn modelId="{FDC36976-BAD4-4FCA-ADD3-AF5B2407F5DF}" srcId="{C588E28B-A33B-4812-B644-9FD93FF28B6F}" destId="{68432F31-1D12-4D21-89E9-2F213AA8D757}" srcOrd="0" destOrd="0" parTransId="{C3B62B56-2923-4321-AC60-649C52D856C6}" sibTransId="{B4C5838F-0E4F-4CD2-BB0E-F642E255F75B}"/>
    <dgm:cxn modelId="{A36C0724-7CDD-4E74-BE80-8A106690AA48}" type="presParOf" srcId="{8BE99461-CF2E-4D42-BA68-F3CAAC39C182}" destId="{D6B33332-8722-419B-A6EF-7EACD3C65C82}" srcOrd="0" destOrd="0" presId="urn:microsoft.com/office/officeart/2005/8/layout/hierarchy3"/>
    <dgm:cxn modelId="{CE5169EA-26E3-43D4-BC44-A0DE8B380564}" type="presParOf" srcId="{D6B33332-8722-419B-A6EF-7EACD3C65C82}" destId="{30E93738-31FE-465D-A5D7-71AE6B429BC5}" srcOrd="0" destOrd="0" presId="urn:microsoft.com/office/officeart/2005/8/layout/hierarchy3"/>
    <dgm:cxn modelId="{CA986CFE-86E3-4858-9390-D65C61BFBCA4}" type="presParOf" srcId="{30E93738-31FE-465D-A5D7-71AE6B429BC5}" destId="{C33CEB30-1B63-491B-A1FA-3C9A994038A3}" srcOrd="0" destOrd="0" presId="urn:microsoft.com/office/officeart/2005/8/layout/hierarchy3"/>
    <dgm:cxn modelId="{1115EBEA-A4F3-4155-B4AC-07777935162A}" type="presParOf" srcId="{30E93738-31FE-465D-A5D7-71AE6B429BC5}" destId="{27009AEF-25C8-4B7C-BE76-3560A5023AE8}" srcOrd="1" destOrd="0" presId="urn:microsoft.com/office/officeart/2005/8/layout/hierarchy3"/>
    <dgm:cxn modelId="{CB2B1E2B-2F27-4840-A286-5858ED42BBBB}" type="presParOf" srcId="{D6B33332-8722-419B-A6EF-7EACD3C65C82}" destId="{75ADAA69-D891-428C-9A30-ADBC9780BBB7}" srcOrd="1" destOrd="0" presId="urn:microsoft.com/office/officeart/2005/8/layout/hierarchy3"/>
    <dgm:cxn modelId="{30A7E7B9-74E7-4769-AC6B-973B4E02028E}" type="presParOf" srcId="{75ADAA69-D891-428C-9A30-ADBC9780BBB7}" destId="{06CE6E1B-3D1B-4FEB-828A-8D36A09FF6FC}" srcOrd="0" destOrd="0" presId="urn:microsoft.com/office/officeart/2005/8/layout/hierarchy3"/>
    <dgm:cxn modelId="{36FCC223-50EE-425D-93B9-6A95762683FA}" type="presParOf" srcId="{75ADAA69-D891-428C-9A30-ADBC9780BBB7}" destId="{ACDBBD00-C5AC-4A7A-9A3F-5D50626C1B3C}" srcOrd="1" destOrd="0" presId="urn:microsoft.com/office/officeart/2005/8/layout/hierarchy3"/>
    <dgm:cxn modelId="{B1B7BB9A-EC50-49E0-A00C-691FC5F27C54}" type="presParOf" srcId="{75ADAA69-D891-428C-9A30-ADBC9780BBB7}" destId="{4DDF0A1A-7541-48BB-8EDD-6853779DD053}" srcOrd="2" destOrd="0" presId="urn:microsoft.com/office/officeart/2005/8/layout/hierarchy3"/>
    <dgm:cxn modelId="{0898BDFB-9EC2-438D-8A3D-58FF3583D591}" type="presParOf" srcId="{75ADAA69-D891-428C-9A30-ADBC9780BBB7}" destId="{59E14877-8BBD-480E-9A60-0607557A8B5B}" srcOrd="3" destOrd="0" presId="urn:microsoft.com/office/officeart/2005/8/layout/hierarchy3"/>
    <dgm:cxn modelId="{8BCEB9C7-2B71-4912-9482-A7973BB4617E}" type="presParOf" srcId="{8BE99461-CF2E-4D42-BA68-F3CAAC39C182}" destId="{5AC78E0F-D5E1-4BCC-B505-F9CBD3CEAF13}" srcOrd="1" destOrd="0" presId="urn:microsoft.com/office/officeart/2005/8/layout/hierarchy3"/>
    <dgm:cxn modelId="{3CF8C13A-A2ED-410F-B68B-6B57B3CDB839}" type="presParOf" srcId="{5AC78E0F-D5E1-4BCC-B505-F9CBD3CEAF13}" destId="{6CEE9284-3BE8-407F-8C3A-806FA8219E08}" srcOrd="0" destOrd="0" presId="urn:microsoft.com/office/officeart/2005/8/layout/hierarchy3"/>
    <dgm:cxn modelId="{A46D62C7-A0D8-43D8-A356-07064C56B5AB}" type="presParOf" srcId="{6CEE9284-3BE8-407F-8C3A-806FA8219E08}" destId="{196C63EE-D557-41C4-AC24-3B803D5D62F8}" srcOrd="0" destOrd="0" presId="urn:microsoft.com/office/officeart/2005/8/layout/hierarchy3"/>
    <dgm:cxn modelId="{8CE1F029-7241-43C1-8FF1-A592EA8A5A78}" type="presParOf" srcId="{6CEE9284-3BE8-407F-8C3A-806FA8219E08}" destId="{61E15332-B6BF-462E-AD60-11305216A737}" srcOrd="1" destOrd="0" presId="urn:microsoft.com/office/officeart/2005/8/layout/hierarchy3"/>
    <dgm:cxn modelId="{76CE2277-B06E-4840-82ED-9366E7BA9530}" type="presParOf" srcId="{5AC78E0F-D5E1-4BCC-B505-F9CBD3CEAF13}" destId="{2462D66D-C003-4E6A-96EC-351AFDBCF8A4}" srcOrd="1" destOrd="0" presId="urn:microsoft.com/office/officeart/2005/8/layout/hierarchy3"/>
    <dgm:cxn modelId="{19BACE31-94A3-42D4-8521-73BBB6EAC8ED}" type="presParOf" srcId="{2462D66D-C003-4E6A-96EC-351AFDBCF8A4}" destId="{BC729500-2A30-43A9-98CA-A1A1AEC77E07}" srcOrd="0" destOrd="0" presId="urn:microsoft.com/office/officeart/2005/8/layout/hierarchy3"/>
    <dgm:cxn modelId="{77BF4654-82D3-44EE-8561-92FFACC277A3}" type="presParOf" srcId="{2462D66D-C003-4E6A-96EC-351AFDBCF8A4}" destId="{BD4F001D-28B6-4A20-9D49-83B2F565A37D}" srcOrd="1" destOrd="0" presId="urn:microsoft.com/office/officeart/2005/8/layout/hierarchy3"/>
    <dgm:cxn modelId="{21FFC48A-6AF9-4A22-B7C3-A4E24E479B4D}" type="presParOf" srcId="{2462D66D-C003-4E6A-96EC-351AFDBCF8A4}" destId="{EF921EEF-C681-413E-8D4B-1AAB0464CA06}" srcOrd="2" destOrd="0" presId="urn:microsoft.com/office/officeart/2005/8/layout/hierarchy3"/>
    <dgm:cxn modelId="{E2BEE550-7AE1-4D48-BF57-81DDAD8A9BE9}" type="presParOf" srcId="{2462D66D-C003-4E6A-96EC-351AFDBCF8A4}" destId="{74447241-FEFC-421F-9AA4-B29F1380EF1B}"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EC1888-8DCC-4AAC-B24E-B17C0E0D8862}" type="doc">
      <dgm:prSet loTypeId="urn:microsoft.com/office/officeart/2005/8/layout/default#1" loCatId="list" qsTypeId="urn:microsoft.com/office/officeart/2005/8/quickstyle/simple3" qsCatId="simple" csTypeId="urn:microsoft.com/office/officeart/2005/8/colors/accent1_2" csCatId="accent1" phldr="1"/>
      <dgm:spPr/>
      <dgm:t>
        <a:bodyPr/>
        <a:lstStyle/>
        <a:p>
          <a:endParaRPr lang="de-DE"/>
        </a:p>
      </dgm:t>
    </dgm:pt>
    <dgm:pt modelId="{A320D3E4-6521-4BC6-B7F2-2B58DF46ED50}">
      <dgm:prSet phldrT="[Text]"/>
      <dgm:spPr/>
      <dgm:t>
        <a:bodyPr/>
        <a:lstStyle/>
        <a:p>
          <a:r>
            <a:rPr lang="de-DE" dirty="0" smtClean="0"/>
            <a:t>mit Pluralismus umgehen/ </a:t>
          </a:r>
          <a:r>
            <a:rPr lang="de-DE" dirty="0" smtClean="0">
              <a:solidFill>
                <a:srgbClr val="007AC9"/>
              </a:solidFill>
            </a:rPr>
            <a:t>richtig streiten lernen</a:t>
          </a:r>
          <a:endParaRPr lang="de-DE" dirty="0">
            <a:solidFill>
              <a:srgbClr val="007AC9"/>
            </a:solidFill>
          </a:endParaRPr>
        </a:p>
      </dgm:t>
    </dgm:pt>
    <dgm:pt modelId="{F301FDDD-D66A-4ECB-9C97-4D2C4DB558EC}" type="parTrans" cxnId="{85F7A737-3EED-4B84-AF63-55C32F8B3095}">
      <dgm:prSet/>
      <dgm:spPr/>
      <dgm:t>
        <a:bodyPr/>
        <a:lstStyle/>
        <a:p>
          <a:endParaRPr lang="de-DE"/>
        </a:p>
      </dgm:t>
    </dgm:pt>
    <dgm:pt modelId="{FE537534-E3E7-40A5-BC5F-107D2285801E}" type="sibTrans" cxnId="{85F7A737-3EED-4B84-AF63-55C32F8B3095}">
      <dgm:prSet/>
      <dgm:spPr/>
      <dgm:t>
        <a:bodyPr/>
        <a:lstStyle/>
        <a:p>
          <a:endParaRPr lang="de-DE"/>
        </a:p>
      </dgm:t>
    </dgm:pt>
    <dgm:pt modelId="{CA2A501D-CB4D-4E95-8469-19C18EB0A28F}">
      <dgm:prSet phldrT="[Text]"/>
      <dgm:spPr/>
      <dgm:t>
        <a:bodyPr/>
        <a:lstStyle/>
        <a:p>
          <a:r>
            <a:rPr lang="de-DE" dirty="0" smtClean="0">
              <a:solidFill>
                <a:srgbClr val="007AC9"/>
              </a:solidFill>
            </a:rPr>
            <a:t>mit Regeln </a:t>
          </a:r>
          <a:r>
            <a:rPr lang="de-DE" dirty="0" smtClean="0"/>
            <a:t>und Konventionen </a:t>
          </a:r>
          <a:r>
            <a:rPr lang="de-DE" dirty="0" smtClean="0">
              <a:solidFill>
                <a:srgbClr val="007AC9"/>
              </a:solidFill>
            </a:rPr>
            <a:t>umgehen</a:t>
          </a:r>
          <a:endParaRPr lang="de-DE" dirty="0">
            <a:solidFill>
              <a:srgbClr val="007AC9"/>
            </a:solidFill>
          </a:endParaRPr>
        </a:p>
      </dgm:t>
    </dgm:pt>
    <dgm:pt modelId="{0DD6426B-F4C6-4BB0-B5A2-69980C17948F}" type="parTrans" cxnId="{07F8AC4B-0EDB-4FC1-AA66-BED82316F2FB}">
      <dgm:prSet/>
      <dgm:spPr/>
      <dgm:t>
        <a:bodyPr/>
        <a:lstStyle/>
        <a:p>
          <a:endParaRPr lang="de-DE"/>
        </a:p>
      </dgm:t>
    </dgm:pt>
    <dgm:pt modelId="{6C9A275D-6034-4501-8EFB-27F180163AD6}" type="sibTrans" cxnId="{07F8AC4B-0EDB-4FC1-AA66-BED82316F2FB}">
      <dgm:prSet/>
      <dgm:spPr/>
      <dgm:t>
        <a:bodyPr/>
        <a:lstStyle/>
        <a:p>
          <a:endParaRPr lang="de-DE"/>
        </a:p>
      </dgm:t>
    </dgm:pt>
    <dgm:pt modelId="{62F52129-1F5E-4F84-B765-F547FBE469B5}">
      <dgm:prSet phldrT="[Text]"/>
      <dgm:spPr/>
      <dgm:t>
        <a:bodyPr/>
        <a:lstStyle/>
        <a:p>
          <a:r>
            <a:rPr lang="de-DE" dirty="0" smtClean="0">
              <a:solidFill>
                <a:schemeClr val="tx1"/>
              </a:solidFill>
            </a:rPr>
            <a:t>Informationen sammeln und einordnen</a:t>
          </a:r>
          <a:endParaRPr lang="de-DE" dirty="0">
            <a:solidFill>
              <a:schemeClr val="tx1"/>
            </a:solidFill>
          </a:endParaRPr>
        </a:p>
      </dgm:t>
    </dgm:pt>
    <dgm:pt modelId="{93778B5A-EA42-4F9E-B0F4-1725943096B3}" type="parTrans" cxnId="{9959FC12-DE4C-46F5-BFE0-7AE333CB3276}">
      <dgm:prSet/>
      <dgm:spPr/>
      <dgm:t>
        <a:bodyPr/>
        <a:lstStyle/>
        <a:p>
          <a:endParaRPr lang="de-DE"/>
        </a:p>
      </dgm:t>
    </dgm:pt>
    <dgm:pt modelId="{E9B5A54F-6DE7-4A57-BE77-B5FF5DAB5B19}" type="sibTrans" cxnId="{9959FC12-DE4C-46F5-BFE0-7AE333CB3276}">
      <dgm:prSet/>
      <dgm:spPr/>
      <dgm:t>
        <a:bodyPr/>
        <a:lstStyle/>
        <a:p>
          <a:endParaRPr lang="de-DE"/>
        </a:p>
      </dgm:t>
    </dgm:pt>
    <dgm:pt modelId="{E8D434D8-1B7B-42AF-BBE9-A5BCA57F2D1D}">
      <dgm:prSet phldrT="[Text]"/>
      <dgm:spPr/>
      <dgm:t>
        <a:bodyPr/>
        <a:lstStyle/>
        <a:p>
          <a:r>
            <a:rPr lang="de-DE" dirty="0" smtClean="0">
              <a:solidFill>
                <a:srgbClr val="007AC9"/>
              </a:solidFill>
            </a:rPr>
            <a:t>diskutieren und entscheiden lernen</a:t>
          </a:r>
          <a:endParaRPr lang="de-DE" dirty="0">
            <a:solidFill>
              <a:srgbClr val="007AC9"/>
            </a:solidFill>
          </a:endParaRPr>
        </a:p>
      </dgm:t>
    </dgm:pt>
    <dgm:pt modelId="{8E0E5323-D307-418F-894D-DD71B1F8C0CB}" type="parTrans" cxnId="{E18C16B4-12E6-4B32-AFF0-F6A8140048DB}">
      <dgm:prSet/>
      <dgm:spPr/>
      <dgm:t>
        <a:bodyPr/>
        <a:lstStyle/>
        <a:p>
          <a:endParaRPr lang="de-DE"/>
        </a:p>
      </dgm:t>
    </dgm:pt>
    <dgm:pt modelId="{31E379F0-0751-4DB8-BEEA-1492789C8E92}" type="sibTrans" cxnId="{E18C16B4-12E6-4B32-AFF0-F6A8140048DB}">
      <dgm:prSet/>
      <dgm:spPr/>
      <dgm:t>
        <a:bodyPr/>
        <a:lstStyle/>
        <a:p>
          <a:endParaRPr lang="de-DE"/>
        </a:p>
      </dgm:t>
    </dgm:pt>
    <dgm:pt modelId="{4097F6AA-E8FC-4B5E-8E18-D6976971E24A}" type="pres">
      <dgm:prSet presAssocID="{6FEC1888-8DCC-4AAC-B24E-B17C0E0D8862}" presName="diagram" presStyleCnt="0">
        <dgm:presLayoutVars>
          <dgm:dir/>
          <dgm:resizeHandles val="exact"/>
        </dgm:presLayoutVars>
      </dgm:prSet>
      <dgm:spPr/>
      <dgm:t>
        <a:bodyPr/>
        <a:lstStyle/>
        <a:p>
          <a:endParaRPr lang="de-DE"/>
        </a:p>
      </dgm:t>
    </dgm:pt>
    <dgm:pt modelId="{398358C9-2159-4CA7-AADA-8E4CEB165FCB}" type="pres">
      <dgm:prSet presAssocID="{A320D3E4-6521-4BC6-B7F2-2B58DF46ED50}" presName="node" presStyleLbl="node1" presStyleIdx="0" presStyleCnt="4">
        <dgm:presLayoutVars>
          <dgm:bulletEnabled val="1"/>
        </dgm:presLayoutVars>
      </dgm:prSet>
      <dgm:spPr/>
      <dgm:t>
        <a:bodyPr/>
        <a:lstStyle/>
        <a:p>
          <a:endParaRPr lang="de-DE"/>
        </a:p>
      </dgm:t>
    </dgm:pt>
    <dgm:pt modelId="{46B3ABFD-02BE-4F7D-B044-40097F0C4C7E}" type="pres">
      <dgm:prSet presAssocID="{FE537534-E3E7-40A5-BC5F-107D2285801E}" presName="sibTrans" presStyleCnt="0"/>
      <dgm:spPr/>
    </dgm:pt>
    <dgm:pt modelId="{0DF18536-6DD8-49FF-B8A6-281E53346272}" type="pres">
      <dgm:prSet presAssocID="{CA2A501D-CB4D-4E95-8469-19C18EB0A28F}" presName="node" presStyleLbl="node1" presStyleIdx="1" presStyleCnt="4">
        <dgm:presLayoutVars>
          <dgm:bulletEnabled val="1"/>
        </dgm:presLayoutVars>
      </dgm:prSet>
      <dgm:spPr/>
      <dgm:t>
        <a:bodyPr/>
        <a:lstStyle/>
        <a:p>
          <a:endParaRPr lang="de-DE"/>
        </a:p>
      </dgm:t>
    </dgm:pt>
    <dgm:pt modelId="{32D163F2-0B95-400D-A60C-35EF6DB68EBB}" type="pres">
      <dgm:prSet presAssocID="{6C9A275D-6034-4501-8EFB-27F180163AD6}" presName="sibTrans" presStyleCnt="0"/>
      <dgm:spPr/>
    </dgm:pt>
    <dgm:pt modelId="{083494B5-CCB7-418B-B033-F4DBB7F10585}" type="pres">
      <dgm:prSet presAssocID="{62F52129-1F5E-4F84-B765-F547FBE469B5}" presName="node" presStyleLbl="node1" presStyleIdx="2" presStyleCnt="4">
        <dgm:presLayoutVars>
          <dgm:bulletEnabled val="1"/>
        </dgm:presLayoutVars>
      </dgm:prSet>
      <dgm:spPr/>
      <dgm:t>
        <a:bodyPr/>
        <a:lstStyle/>
        <a:p>
          <a:endParaRPr lang="de-DE"/>
        </a:p>
      </dgm:t>
    </dgm:pt>
    <dgm:pt modelId="{9F5074EF-BF73-42E1-91F6-803A3268EA2B}" type="pres">
      <dgm:prSet presAssocID="{E9B5A54F-6DE7-4A57-BE77-B5FF5DAB5B19}" presName="sibTrans" presStyleCnt="0"/>
      <dgm:spPr/>
    </dgm:pt>
    <dgm:pt modelId="{ABBA72FE-62B0-4AD0-8D9E-1FA01F43FA39}" type="pres">
      <dgm:prSet presAssocID="{E8D434D8-1B7B-42AF-BBE9-A5BCA57F2D1D}" presName="node" presStyleLbl="node1" presStyleIdx="3" presStyleCnt="4">
        <dgm:presLayoutVars>
          <dgm:bulletEnabled val="1"/>
        </dgm:presLayoutVars>
      </dgm:prSet>
      <dgm:spPr/>
      <dgm:t>
        <a:bodyPr/>
        <a:lstStyle/>
        <a:p>
          <a:endParaRPr lang="de-DE"/>
        </a:p>
      </dgm:t>
    </dgm:pt>
  </dgm:ptLst>
  <dgm:cxnLst>
    <dgm:cxn modelId="{22D4085F-6F34-403C-B74C-C3419324161A}" type="presOf" srcId="{A320D3E4-6521-4BC6-B7F2-2B58DF46ED50}" destId="{398358C9-2159-4CA7-AADA-8E4CEB165FCB}" srcOrd="0" destOrd="0" presId="urn:microsoft.com/office/officeart/2005/8/layout/default#1"/>
    <dgm:cxn modelId="{E18C16B4-12E6-4B32-AFF0-F6A8140048DB}" srcId="{6FEC1888-8DCC-4AAC-B24E-B17C0E0D8862}" destId="{E8D434D8-1B7B-42AF-BBE9-A5BCA57F2D1D}" srcOrd="3" destOrd="0" parTransId="{8E0E5323-D307-418F-894D-DD71B1F8C0CB}" sibTransId="{31E379F0-0751-4DB8-BEEA-1492789C8E92}"/>
    <dgm:cxn modelId="{9959FC12-DE4C-46F5-BFE0-7AE333CB3276}" srcId="{6FEC1888-8DCC-4AAC-B24E-B17C0E0D8862}" destId="{62F52129-1F5E-4F84-B765-F547FBE469B5}" srcOrd="2" destOrd="0" parTransId="{93778B5A-EA42-4F9E-B0F4-1725943096B3}" sibTransId="{E9B5A54F-6DE7-4A57-BE77-B5FF5DAB5B19}"/>
    <dgm:cxn modelId="{8AA52DC5-F914-40F7-A48C-2170DE37091B}" type="presOf" srcId="{6FEC1888-8DCC-4AAC-B24E-B17C0E0D8862}" destId="{4097F6AA-E8FC-4B5E-8E18-D6976971E24A}" srcOrd="0" destOrd="0" presId="urn:microsoft.com/office/officeart/2005/8/layout/default#1"/>
    <dgm:cxn modelId="{29568EF9-304F-4BFD-AB10-17F5E42F00C2}" type="presOf" srcId="{E8D434D8-1B7B-42AF-BBE9-A5BCA57F2D1D}" destId="{ABBA72FE-62B0-4AD0-8D9E-1FA01F43FA39}" srcOrd="0" destOrd="0" presId="urn:microsoft.com/office/officeart/2005/8/layout/default#1"/>
    <dgm:cxn modelId="{07F8AC4B-0EDB-4FC1-AA66-BED82316F2FB}" srcId="{6FEC1888-8DCC-4AAC-B24E-B17C0E0D8862}" destId="{CA2A501D-CB4D-4E95-8469-19C18EB0A28F}" srcOrd="1" destOrd="0" parTransId="{0DD6426B-F4C6-4BB0-B5A2-69980C17948F}" sibTransId="{6C9A275D-6034-4501-8EFB-27F180163AD6}"/>
    <dgm:cxn modelId="{75B55CC3-E5A9-4B94-B90B-0186903BB20E}" type="presOf" srcId="{CA2A501D-CB4D-4E95-8469-19C18EB0A28F}" destId="{0DF18536-6DD8-49FF-B8A6-281E53346272}" srcOrd="0" destOrd="0" presId="urn:microsoft.com/office/officeart/2005/8/layout/default#1"/>
    <dgm:cxn modelId="{5F4D78A1-ACC2-4953-B210-E270D4EE8991}" type="presOf" srcId="{62F52129-1F5E-4F84-B765-F547FBE469B5}" destId="{083494B5-CCB7-418B-B033-F4DBB7F10585}" srcOrd="0" destOrd="0" presId="urn:microsoft.com/office/officeart/2005/8/layout/default#1"/>
    <dgm:cxn modelId="{85F7A737-3EED-4B84-AF63-55C32F8B3095}" srcId="{6FEC1888-8DCC-4AAC-B24E-B17C0E0D8862}" destId="{A320D3E4-6521-4BC6-B7F2-2B58DF46ED50}" srcOrd="0" destOrd="0" parTransId="{F301FDDD-D66A-4ECB-9C97-4D2C4DB558EC}" sibTransId="{FE537534-E3E7-40A5-BC5F-107D2285801E}"/>
    <dgm:cxn modelId="{9272AE7E-4338-4C5B-BF42-AD2DA4A9494C}" type="presParOf" srcId="{4097F6AA-E8FC-4B5E-8E18-D6976971E24A}" destId="{398358C9-2159-4CA7-AADA-8E4CEB165FCB}" srcOrd="0" destOrd="0" presId="urn:microsoft.com/office/officeart/2005/8/layout/default#1"/>
    <dgm:cxn modelId="{084A7B7A-7BF8-4405-8709-9906E7391541}" type="presParOf" srcId="{4097F6AA-E8FC-4B5E-8E18-D6976971E24A}" destId="{46B3ABFD-02BE-4F7D-B044-40097F0C4C7E}" srcOrd="1" destOrd="0" presId="urn:microsoft.com/office/officeart/2005/8/layout/default#1"/>
    <dgm:cxn modelId="{4601FA58-F1E7-4445-919F-2917433A0D1A}" type="presParOf" srcId="{4097F6AA-E8FC-4B5E-8E18-D6976971E24A}" destId="{0DF18536-6DD8-49FF-B8A6-281E53346272}" srcOrd="2" destOrd="0" presId="urn:microsoft.com/office/officeart/2005/8/layout/default#1"/>
    <dgm:cxn modelId="{BB1DA631-5141-424E-ADF5-2F273D926A84}" type="presParOf" srcId="{4097F6AA-E8FC-4B5E-8E18-D6976971E24A}" destId="{32D163F2-0B95-400D-A60C-35EF6DB68EBB}" srcOrd="3" destOrd="0" presId="urn:microsoft.com/office/officeart/2005/8/layout/default#1"/>
    <dgm:cxn modelId="{116CDF90-ABE3-4E90-A35F-9610366FB707}" type="presParOf" srcId="{4097F6AA-E8FC-4B5E-8E18-D6976971E24A}" destId="{083494B5-CCB7-418B-B033-F4DBB7F10585}" srcOrd="4" destOrd="0" presId="urn:microsoft.com/office/officeart/2005/8/layout/default#1"/>
    <dgm:cxn modelId="{82007B98-B92B-412B-93E8-235253D7B996}" type="presParOf" srcId="{4097F6AA-E8FC-4B5E-8E18-D6976971E24A}" destId="{9F5074EF-BF73-42E1-91F6-803A3268EA2B}" srcOrd="5" destOrd="0" presId="urn:microsoft.com/office/officeart/2005/8/layout/default#1"/>
    <dgm:cxn modelId="{74ABCE9D-7436-47F0-8C18-52817849EE32}" type="presParOf" srcId="{4097F6AA-E8FC-4B5E-8E18-D6976971E24A}" destId="{ABBA72FE-62B0-4AD0-8D9E-1FA01F43FA39}" srcOrd="6" destOrd="0" presId="urn:microsoft.com/office/officeart/2005/8/layout/defaul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3F3F020-4173-498F-AA15-F7703AE1BB2E}" type="doc">
      <dgm:prSet loTypeId="urn:microsoft.com/office/officeart/2005/8/layout/default#2" loCatId="list" qsTypeId="urn:microsoft.com/office/officeart/2005/8/quickstyle/simple3" qsCatId="simple" csTypeId="urn:microsoft.com/office/officeart/2005/8/colors/accent1_2" csCatId="accent1" phldr="1"/>
      <dgm:spPr/>
      <dgm:t>
        <a:bodyPr/>
        <a:lstStyle/>
        <a:p>
          <a:endParaRPr lang="de-DE"/>
        </a:p>
      </dgm:t>
    </dgm:pt>
    <dgm:pt modelId="{4F1378DC-0D52-4BA6-8511-DC6FED3FB01A}">
      <dgm:prSet phldrT="[Text]"/>
      <dgm:spPr/>
      <dgm:t>
        <a:bodyPr/>
        <a:lstStyle/>
        <a:p>
          <a:r>
            <a:rPr lang="de-DE" dirty="0" err="1" smtClean="0"/>
            <a:t>collecting</a:t>
          </a:r>
          <a:r>
            <a:rPr lang="de-DE" dirty="0" smtClean="0"/>
            <a:t> </a:t>
          </a:r>
          <a:r>
            <a:rPr lang="de-DE" dirty="0" err="1" smtClean="0"/>
            <a:t>solutions</a:t>
          </a:r>
          <a:endParaRPr lang="de-DE" dirty="0"/>
        </a:p>
      </dgm:t>
    </dgm:pt>
    <dgm:pt modelId="{31BC5EE1-6E62-4A94-97BE-A184D0CC48EF}" type="parTrans" cxnId="{DDF1C64E-5702-4C40-848D-C3FCD8CF1325}">
      <dgm:prSet/>
      <dgm:spPr/>
      <dgm:t>
        <a:bodyPr/>
        <a:lstStyle/>
        <a:p>
          <a:endParaRPr lang="de-DE"/>
        </a:p>
      </dgm:t>
    </dgm:pt>
    <dgm:pt modelId="{E0A7D1F3-BB87-4DC1-ABCA-17586B4AB7D5}" type="sibTrans" cxnId="{DDF1C64E-5702-4C40-848D-C3FCD8CF1325}">
      <dgm:prSet/>
      <dgm:spPr/>
      <dgm:t>
        <a:bodyPr/>
        <a:lstStyle/>
        <a:p>
          <a:endParaRPr lang="de-DE"/>
        </a:p>
      </dgm:t>
    </dgm:pt>
    <dgm:pt modelId="{AC7C2F30-4362-4CA5-8A64-C075A0C520E5}">
      <dgm:prSet phldrT="[Text]"/>
      <dgm:spPr/>
      <dgm:t>
        <a:bodyPr/>
        <a:lstStyle/>
        <a:p>
          <a:r>
            <a:rPr lang="de-DE" dirty="0" err="1" smtClean="0"/>
            <a:t>weighing</a:t>
          </a:r>
          <a:r>
            <a:rPr lang="de-DE" dirty="0" smtClean="0"/>
            <a:t> </a:t>
          </a:r>
          <a:r>
            <a:rPr lang="de-DE" dirty="0" err="1" smtClean="0"/>
            <a:t>pros</a:t>
          </a:r>
          <a:r>
            <a:rPr lang="de-DE" dirty="0" smtClean="0"/>
            <a:t> </a:t>
          </a:r>
          <a:r>
            <a:rPr lang="de-DE" dirty="0" err="1" smtClean="0"/>
            <a:t>and</a:t>
          </a:r>
          <a:r>
            <a:rPr lang="de-DE" dirty="0" smtClean="0"/>
            <a:t> </a:t>
          </a:r>
          <a:r>
            <a:rPr lang="de-DE" dirty="0" err="1" smtClean="0"/>
            <a:t>cons</a:t>
          </a:r>
          <a:endParaRPr lang="de-DE" dirty="0"/>
        </a:p>
      </dgm:t>
    </dgm:pt>
    <dgm:pt modelId="{266B38E3-390E-4FA1-878C-24E10AE2DBBC}" type="parTrans" cxnId="{CB33F749-493D-4C7A-B4BF-DB45EE9A1A25}">
      <dgm:prSet/>
      <dgm:spPr/>
      <dgm:t>
        <a:bodyPr/>
        <a:lstStyle/>
        <a:p>
          <a:endParaRPr lang="de-DE"/>
        </a:p>
      </dgm:t>
    </dgm:pt>
    <dgm:pt modelId="{6869A6E7-9D81-4CA9-B718-C685CCB53317}" type="sibTrans" cxnId="{CB33F749-493D-4C7A-B4BF-DB45EE9A1A25}">
      <dgm:prSet/>
      <dgm:spPr/>
      <dgm:t>
        <a:bodyPr/>
        <a:lstStyle/>
        <a:p>
          <a:endParaRPr lang="de-DE"/>
        </a:p>
      </dgm:t>
    </dgm:pt>
    <dgm:pt modelId="{5B9BF4EB-46F8-4FCA-8595-A821C05C124C}">
      <dgm:prSet phldrT="[Text]"/>
      <dgm:spPr/>
      <dgm:t>
        <a:bodyPr/>
        <a:lstStyle/>
        <a:p>
          <a:r>
            <a:rPr lang="de-DE" dirty="0" err="1" smtClean="0"/>
            <a:t>decision</a:t>
          </a:r>
          <a:r>
            <a:rPr lang="de-DE" dirty="0" smtClean="0"/>
            <a:t> </a:t>
          </a:r>
          <a:r>
            <a:rPr lang="de-DE" dirty="0" err="1" smtClean="0"/>
            <a:t>making</a:t>
          </a:r>
          <a:r>
            <a:rPr lang="de-DE" dirty="0" smtClean="0"/>
            <a:t> </a:t>
          </a:r>
          <a:r>
            <a:rPr lang="de-DE" dirty="0" err="1" smtClean="0"/>
            <a:t>based</a:t>
          </a:r>
          <a:r>
            <a:rPr lang="de-DE" dirty="0" smtClean="0"/>
            <a:t> on </a:t>
          </a:r>
          <a:r>
            <a:rPr lang="de-DE" dirty="0" err="1" smtClean="0"/>
            <a:t>values</a:t>
          </a:r>
          <a:r>
            <a:rPr lang="de-DE" dirty="0" smtClean="0"/>
            <a:t>/</a:t>
          </a:r>
          <a:r>
            <a:rPr lang="de-DE" dirty="0" err="1" smtClean="0"/>
            <a:t>principles</a:t>
          </a:r>
          <a:endParaRPr lang="de-DE" dirty="0"/>
        </a:p>
      </dgm:t>
    </dgm:pt>
    <dgm:pt modelId="{6556EAC0-4BB7-47EA-9293-61DF7C904CB9}" type="parTrans" cxnId="{341185B8-8BA4-45D1-9627-8003DBEF8CDE}">
      <dgm:prSet/>
      <dgm:spPr/>
      <dgm:t>
        <a:bodyPr/>
        <a:lstStyle/>
        <a:p>
          <a:endParaRPr lang="de-DE"/>
        </a:p>
      </dgm:t>
    </dgm:pt>
    <dgm:pt modelId="{AB5FFD84-DF5C-408A-9343-EC7FC2851DC6}" type="sibTrans" cxnId="{341185B8-8BA4-45D1-9627-8003DBEF8CDE}">
      <dgm:prSet/>
      <dgm:spPr/>
      <dgm:t>
        <a:bodyPr/>
        <a:lstStyle/>
        <a:p>
          <a:endParaRPr lang="de-DE"/>
        </a:p>
      </dgm:t>
    </dgm:pt>
    <dgm:pt modelId="{DE95E545-3528-4B4A-9B57-59896413051D}">
      <dgm:prSet phldrT="[Text]"/>
      <dgm:spPr/>
      <dgm:t>
        <a:bodyPr/>
        <a:lstStyle/>
        <a:p>
          <a:r>
            <a:rPr lang="de-DE" dirty="0" err="1" smtClean="0"/>
            <a:t>reasoning</a:t>
          </a:r>
          <a:endParaRPr lang="de-DE" dirty="0"/>
        </a:p>
      </dgm:t>
    </dgm:pt>
    <dgm:pt modelId="{E6492855-E9D0-4923-93C7-0D7B3DA67969}" type="parTrans" cxnId="{F112307F-40B8-4AF3-8870-713B34C0DACE}">
      <dgm:prSet/>
      <dgm:spPr/>
      <dgm:t>
        <a:bodyPr/>
        <a:lstStyle/>
        <a:p>
          <a:endParaRPr lang="de-DE"/>
        </a:p>
      </dgm:t>
    </dgm:pt>
    <dgm:pt modelId="{2311427A-BD5E-405D-99F7-43DA2EDDEBC4}" type="sibTrans" cxnId="{F112307F-40B8-4AF3-8870-713B34C0DACE}">
      <dgm:prSet/>
      <dgm:spPr/>
      <dgm:t>
        <a:bodyPr/>
        <a:lstStyle/>
        <a:p>
          <a:endParaRPr lang="de-DE"/>
        </a:p>
      </dgm:t>
    </dgm:pt>
    <dgm:pt modelId="{8F9B1FAC-9DF2-4A37-B72B-C262A090A0C7}" type="pres">
      <dgm:prSet presAssocID="{C3F3F020-4173-498F-AA15-F7703AE1BB2E}" presName="diagram" presStyleCnt="0">
        <dgm:presLayoutVars>
          <dgm:dir/>
          <dgm:resizeHandles val="exact"/>
        </dgm:presLayoutVars>
      </dgm:prSet>
      <dgm:spPr/>
      <dgm:t>
        <a:bodyPr/>
        <a:lstStyle/>
        <a:p>
          <a:endParaRPr lang="de-DE"/>
        </a:p>
      </dgm:t>
    </dgm:pt>
    <dgm:pt modelId="{5454E45B-7519-4BB6-BA97-E78FC989378F}" type="pres">
      <dgm:prSet presAssocID="{4F1378DC-0D52-4BA6-8511-DC6FED3FB01A}" presName="node" presStyleLbl="node1" presStyleIdx="0" presStyleCnt="4">
        <dgm:presLayoutVars>
          <dgm:bulletEnabled val="1"/>
        </dgm:presLayoutVars>
      </dgm:prSet>
      <dgm:spPr/>
      <dgm:t>
        <a:bodyPr/>
        <a:lstStyle/>
        <a:p>
          <a:endParaRPr lang="de-DE"/>
        </a:p>
      </dgm:t>
    </dgm:pt>
    <dgm:pt modelId="{C67EABF4-69D2-4F15-8587-E91759DEA11E}" type="pres">
      <dgm:prSet presAssocID="{E0A7D1F3-BB87-4DC1-ABCA-17586B4AB7D5}" presName="sibTrans" presStyleCnt="0"/>
      <dgm:spPr/>
    </dgm:pt>
    <dgm:pt modelId="{1885DE69-480D-482D-A971-67C287DD02A1}" type="pres">
      <dgm:prSet presAssocID="{AC7C2F30-4362-4CA5-8A64-C075A0C520E5}" presName="node" presStyleLbl="node1" presStyleIdx="1" presStyleCnt="4">
        <dgm:presLayoutVars>
          <dgm:bulletEnabled val="1"/>
        </dgm:presLayoutVars>
      </dgm:prSet>
      <dgm:spPr/>
      <dgm:t>
        <a:bodyPr/>
        <a:lstStyle/>
        <a:p>
          <a:endParaRPr lang="de-DE"/>
        </a:p>
      </dgm:t>
    </dgm:pt>
    <dgm:pt modelId="{5D517C2B-2517-4A28-A520-8F729CF6D4CB}" type="pres">
      <dgm:prSet presAssocID="{6869A6E7-9D81-4CA9-B718-C685CCB53317}" presName="sibTrans" presStyleCnt="0"/>
      <dgm:spPr/>
    </dgm:pt>
    <dgm:pt modelId="{223F32A3-A5AA-49BE-A1BB-9278EC324892}" type="pres">
      <dgm:prSet presAssocID="{5B9BF4EB-46F8-4FCA-8595-A821C05C124C}" presName="node" presStyleLbl="node1" presStyleIdx="2" presStyleCnt="4">
        <dgm:presLayoutVars>
          <dgm:bulletEnabled val="1"/>
        </dgm:presLayoutVars>
      </dgm:prSet>
      <dgm:spPr/>
      <dgm:t>
        <a:bodyPr/>
        <a:lstStyle/>
        <a:p>
          <a:endParaRPr lang="de-DE"/>
        </a:p>
      </dgm:t>
    </dgm:pt>
    <dgm:pt modelId="{67CD7640-5519-4850-B4D6-895FA0E36529}" type="pres">
      <dgm:prSet presAssocID="{AB5FFD84-DF5C-408A-9343-EC7FC2851DC6}" presName="sibTrans" presStyleCnt="0"/>
      <dgm:spPr/>
    </dgm:pt>
    <dgm:pt modelId="{061F58E4-48D0-41F2-A2C7-17968D46FC20}" type="pres">
      <dgm:prSet presAssocID="{DE95E545-3528-4B4A-9B57-59896413051D}" presName="node" presStyleLbl="node1" presStyleIdx="3" presStyleCnt="4">
        <dgm:presLayoutVars>
          <dgm:bulletEnabled val="1"/>
        </dgm:presLayoutVars>
      </dgm:prSet>
      <dgm:spPr/>
      <dgm:t>
        <a:bodyPr/>
        <a:lstStyle/>
        <a:p>
          <a:endParaRPr lang="de-DE"/>
        </a:p>
      </dgm:t>
    </dgm:pt>
  </dgm:ptLst>
  <dgm:cxnLst>
    <dgm:cxn modelId="{341185B8-8BA4-45D1-9627-8003DBEF8CDE}" srcId="{C3F3F020-4173-498F-AA15-F7703AE1BB2E}" destId="{5B9BF4EB-46F8-4FCA-8595-A821C05C124C}" srcOrd="2" destOrd="0" parTransId="{6556EAC0-4BB7-47EA-9293-61DF7C904CB9}" sibTransId="{AB5FFD84-DF5C-408A-9343-EC7FC2851DC6}"/>
    <dgm:cxn modelId="{97553BDA-68ED-492B-8589-5A73D0D96786}" type="presOf" srcId="{DE95E545-3528-4B4A-9B57-59896413051D}" destId="{061F58E4-48D0-41F2-A2C7-17968D46FC20}" srcOrd="0" destOrd="0" presId="urn:microsoft.com/office/officeart/2005/8/layout/default#2"/>
    <dgm:cxn modelId="{70AC9452-EE81-46D2-9684-10E13307E1FE}" type="presOf" srcId="{4F1378DC-0D52-4BA6-8511-DC6FED3FB01A}" destId="{5454E45B-7519-4BB6-BA97-E78FC989378F}" srcOrd="0" destOrd="0" presId="urn:microsoft.com/office/officeart/2005/8/layout/default#2"/>
    <dgm:cxn modelId="{CB33F749-493D-4C7A-B4BF-DB45EE9A1A25}" srcId="{C3F3F020-4173-498F-AA15-F7703AE1BB2E}" destId="{AC7C2F30-4362-4CA5-8A64-C075A0C520E5}" srcOrd="1" destOrd="0" parTransId="{266B38E3-390E-4FA1-878C-24E10AE2DBBC}" sibTransId="{6869A6E7-9D81-4CA9-B718-C685CCB53317}"/>
    <dgm:cxn modelId="{404E15AE-5DBE-4FA0-9719-AF165AA0627F}" type="presOf" srcId="{AC7C2F30-4362-4CA5-8A64-C075A0C520E5}" destId="{1885DE69-480D-482D-A971-67C287DD02A1}" srcOrd="0" destOrd="0" presId="urn:microsoft.com/office/officeart/2005/8/layout/default#2"/>
    <dgm:cxn modelId="{F112307F-40B8-4AF3-8870-713B34C0DACE}" srcId="{C3F3F020-4173-498F-AA15-F7703AE1BB2E}" destId="{DE95E545-3528-4B4A-9B57-59896413051D}" srcOrd="3" destOrd="0" parTransId="{E6492855-E9D0-4923-93C7-0D7B3DA67969}" sibTransId="{2311427A-BD5E-405D-99F7-43DA2EDDEBC4}"/>
    <dgm:cxn modelId="{D61E503B-E726-4052-9A2E-37CBCEED897E}" type="presOf" srcId="{5B9BF4EB-46F8-4FCA-8595-A821C05C124C}" destId="{223F32A3-A5AA-49BE-A1BB-9278EC324892}" srcOrd="0" destOrd="0" presId="urn:microsoft.com/office/officeart/2005/8/layout/default#2"/>
    <dgm:cxn modelId="{DFC172C4-C0A9-4428-BD92-001737600BEF}" type="presOf" srcId="{C3F3F020-4173-498F-AA15-F7703AE1BB2E}" destId="{8F9B1FAC-9DF2-4A37-B72B-C262A090A0C7}" srcOrd="0" destOrd="0" presId="urn:microsoft.com/office/officeart/2005/8/layout/default#2"/>
    <dgm:cxn modelId="{DDF1C64E-5702-4C40-848D-C3FCD8CF1325}" srcId="{C3F3F020-4173-498F-AA15-F7703AE1BB2E}" destId="{4F1378DC-0D52-4BA6-8511-DC6FED3FB01A}" srcOrd="0" destOrd="0" parTransId="{31BC5EE1-6E62-4A94-97BE-A184D0CC48EF}" sibTransId="{E0A7D1F3-BB87-4DC1-ABCA-17586B4AB7D5}"/>
    <dgm:cxn modelId="{AB9F7F31-7EC1-4481-9D47-AC85943A7519}" type="presParOf" srcId="{8F9B1FAC-9DF2-4A37-B72B-C262A090A0C7}" destId="{5454E45B-7519-4BB6-BA97-E78FC989378F}" srcOrd="0" destOrd="0" presId="urn:microsoft.com/office/officeart/2005/8/layout/default#2"/>
    <dgm:cxn modelId="{C5157BD6-F5FE-4184-9235-94810ED80FDB}" type="presParOf" srcId="{8F9B1FAC-9DF2-4A37-B72B-C262A090A0C7}" destId="{C67EABF4-69D2-4F15-8587-E91759DEA11E}" srcOrd="1" destOrd="0" presId="urn:microsoft.com/office/officeart/2005/8/layout/default#2"/>
    <dgm:cxn modelId="{13CD7A58-7002-4FAB-8434-8097792D5217}" type="presParOf" srcId="{8F9B1FAC-9DF2-4A37-B72B-C262A090A0C7}" destId="{1885DE69-480D-482D-A971-67C287DD02A1}" srcOrd="2" destOrd="0" presId="urn:microsoft.com/office/officeart/2005/8/layout/default#2"/>
    <dgm:cxn modelId="{36D7FFF0-A2FF-40B3-8516-FEE8F22ED230}" type="presParOf" srcId="{8F9B1FAC-9DF2-4A37-B72B-C262A090A0C7}" destId="{5D517C2B-2517-4A28-A520-8F729CF6D4CB}" srcOrd="3" destOrd="0" presId="urn:microsoft.com/office/officeart/2005/8/layout/default#2"/>
    <dgm:cxn modelId="{EC804835-B625-4361-B845-A108CEA82D19}" type="presParOf" srcId="{8F9B1FAC-9DF2-4A37-B72B-C262A090A0C7}" destId="{223F32A3-A5AA-49BE-A1BB-9278EC324892}" srcOrd="4" destOrd="0" presId="urn:microsoft.com/office/officeart/2005/8/layout/default#2"/>
    <dgm:cxn modelId="{D66C2D24-2C71-4FA1-81A9-A1C330555429}" type="presParOf" srcId="{8F9B1FAC-9DF2-4A37-B72B-C262A090A0C7}" destId="{67CD7640-5519-4850-B4D6-895FA0E36529}" srcOrd="5" destOrd="0" presId="urn:microsoft.com/office/officeart/2005/8/layout/default#2"/>
    <dgm:cxn modelId="{B674F7EB-D353-43C7-BE33-D60B5FA26225}" type="presParOf" srcId="{8F9B1FAC-9DF2-4A37-B72B-C262A090A0C7}" destId="{061F58E4-48D0-41F2-A2C7-17968D46FC20}" srcOrd="6" destOrd="0" presId="urn:microsoft.com/office/officeart/2005/8/layout/defaul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45404BF-2A32-4746-A112-242F3C78087A}" type="doc">
      <dgm:prSet loTypeId="urn:microsoft.com/office/officeart/2005/8/layout/vProcess5" loCatId="process" qsTypeId="urn:microsoft.com/office/officeart/2005/8/quickstyle/simple3" qsCatId="simple" csTypeId="urn:microsoft.com/office/officeart/2005/8/colors/accent1_2" csCatId="accent1" phldr="1"/>
      <dgm:spPr/>
      <dgm:t>
        <a:bodyPr/>
        <a:lstStyle/>
        <a:p>
          <a:endParaRPr lang="de-DE"/>
        </a:p>
      </dgm:t>
    </dgm:pt>
    <dgm:pt modelId="{6FE70C30-AEAD-40CB-A9E6-A08724FC9101}">
      <dgm:prSet phldrT="[Text]"/>
      <dgm:spPr/>
      <dgm:t>
        <a:bodyPr/>
        <a:lstStyle/>
        <a:p>
          <a:r>
            <a:rPr lang="de-DE" dirty="0" smtClean="0"/>
            <a:t>Argumente präzise formulieren; </a:t>
          </a:r>
          <a:br>
            <a:rPr lang="de-DE" dirty="0" smtClean="0"/>
          </a:br>
          <a:r>
            <a:rPr lang="de-DE" dirty="0" smtClean="0"/>
            <a:t>Argumente auf ihre Prämisse und Indikation hin befragen</a:t>
          </a:r>
          <a:endParaRPr lang="de-DE" dirty="0"/>
        </a:p>
      </dgm:t>
    </dgm:pt>
    <dgm:pt modelId="{85C1F5CE-C464-439B-A88E-36957CCCD86C}" type="parTrans" cxnId="{2F61DD87-FB30-4715-886E-E23DE8F57EF5}">
      <dgm:prSet/>
      <dgm:spPr/>
      <dgm:t>
        <a:bodyPr/>
        <a:lstStyle/>
        <a:p>
          <a:endParaRPr lang="de-DE"/>
        </a:p>
      </dgm:t>
    </dgm:pt>
    <dgm:pt modelId="{2DCF069E-4755-45C3-B410-E946A0EDE89C}" type="sibTrans" cxnId="{2F61DD87-FB30-4715-886E-E23DE8F57EF5}">
      <dgm:prSet/>
      <dgm:spPr/>
      <dgm:t>
        <a:bodyPr/>
        <a:lstStyle/>
        <a:p>
          <a:endParaRPr lang="de-DE"/>
        </a:p>
      </dgm:t>
    </dgm:pt>
    <dgm:pt modelId="{80596298-B7CE-4A6D-8980-0FE7E841F3D0}">
      <dgm:prSet phldrT="[Text]"/>
      <dgm:spPr/>
      <dgm:t>
        <a:bodyPr/>
        <a:lstStyle/>
        <a:p>
          <a:r>
            <a:rPr lang="de-DE" dirty="0" smtClean="0"/>
            <a:t>Werte benennen, die hinter einer Entscheidung stehen; Begriffe definieren und beschreiben;</a:t>
          </a:r>
          <a:br>
            <a:rPr lang="de-DE" dirty="0" smtClean="0"/>
          </a:br>
          <a:r>
            <a:rPr lang="de-DE" dirty="0" smtClean="0"/>
            <a:t>Begriffe auf der nächsthöheren Abstraktionsstufe bilden</a:t>
          </a:r>
          <a:endParaRPr lang="de-DE" dirty="0"/>
        </a:p>
      </dgm:t>
    </dgm:pt>
    <dgm:pt modelId="{49A72480-7FCF-461E-B338-E174F960EFDC}" type="parTrans" cxnId="{6D404C8B-05C8-4BBA-802A-0EE606CD340D}">
      <dgm:prSet/>
      <dgm:spPr/>
      <dgm:t>
        <a:bodyPr/>
        <a:lstStyle/>
        <a:p>
          <a:endParaRPr lang="de-DE"/>
        </a:p>
      </dgm:t>
    </dgm:pt>
    <dgm:pt modelId="{3AFF689F-574F-4322-8948-BD1B5D522672}" type="sibTrans" cxnId="{6D404C8B-05C8-4BBA-802A-0EE606CD340D}">
      <dgm:prSet/>
      <dgm:spPr/>
      <dgm:t>
        <a:bodyPr/>
        <a:lstStyle/>
        <a:p>
          <a:endParaRPr lang="de-DE"/>
        </a:p>
      </dgm:t>
    </dgm:pt>
    <dgm:pt modelId="{B492DA4B-0D23-4D48-A8F4-E5FFD177F8BD}">
      <dgm:prSet phldrT="[Text]"/>
      <dgm:spPr/>
      <dgm:t>
        <a:bodyPr/>
        <a:lstStyle/>
        <a:p>
          <a:r>
            <a:rPr lang="de-DE" dirty="0" smtClean="0"/>
            <a:t>Standpunkte einnehmen, begründen und vergleichen; Perspektivübernahme; </a:t>
          </a:r>
          <a:br>
            <a:rPr lang="de-DE" dirty="0" smtClean="0"/>
          </a:br>
          <a:r>
            <a:rPr lang="de-DE" dirty="0" smtClean="0"/>
            <a:t>an Argumente der Vorredner anknüpfen</a:t>
          </a:r>
          <a:endParaRPr lang="de-DE" dirty="0"/>
        </a:p>
      </dgm:t>
    </dgm:pt>
    <dgm:pt modelId="{393880E0-1DA7-4D9F-AD4C-E983B2C4BB1F}" type="parTrans" cxnId="{9B3532A6-C3DD-4E45-AFAB-1D72D4CEEB2C}">
      <dgm:prSet/>
      <dgm:spPr/>
      <dgm:t>
        <a:bodyPr/>
        <a:lstStyle/>
        <a:p>
          <a:endParaRPr lang="de-DE"/>
        </a:p>
      </dgm:t>
    </dgm:pt>
    <dgm:pt modelId="{50C711D0-CA57-4D58-8B10-5699406003FA}" type="sibTrans" cxnId="{9B3532A6-C3DD-4E45-AFAB-1D72D4CEEB2C}">
      <dgm:prSet/>
      <dgm:spPr/>
      <dgm:t>
        <a:bodyPr/>
        <a:lstStyle/>
        <a:p>
          <a:endParaRPr lang="de-DE"/>
        </a:p>
      </dgm:t>
    </dgm:pt>
    <dgm:pt modelId="{2BD1BE82-423C-4E46-B921-4E329F60529D}" type="pres">
      <dgm:prSet presAssocID="{845404BF-2A32-4746-A112-242F3C78087A}" presName="outerComposite" presStyleCnt="0">
        <dgm:presLayoutVars>
          <dgm:chMax val="5"/>
          <dgm:dir/>
          <dgm:resizeHandles val="exact"/>
        </dgm:presLayoutVars>
      </dgm:prSet>
      <dgm:spPr/>
      <dgm:t>
        <a:bodyPr/>
        <a:lstStyle/>
        <a:p>
          <a:endParaRPr lang="de-DE"/>
        </a:p>
      </dgm:t>
    </dgm:pt>
    <dgm:pt modelId="{02D005F9-7350-4E2D-A06D-60C9C224D0C3}" type="pres">
      <dgm:prSet presAssocID="{845404BF-2A32-4746-A112-242F3C78087A}" presName="dummyMaxCanvas" presStyleCnt="0">
        <dgm:presLayoutVars/>
      </dgm:prSet>
      <dgm:spPr/>
    </dgm:pt>
    <dgm:pt modelId="{3A77213C-A69D-4F7A-9EE8-EEA05D497D79}" type="pres">
      <dgm:prSet presAssocID="{845404BF-2A32-4746-A112-242F3C78087A}" presName="ThreeNodes_1" presStyleLbl="node1" presStyleIdx="0" presStyleCnt="3">
        <dgm:presLayoutVars>
          <dgm:bulletEnabled val="1"/>
        </dgm:presLayoutVars>
      </dgm:prSet>
      <dgm:spPr/>
      <dgm:t>
        <a:bodyPr/>
        <a:lstStyle/>
        <a:p>
          <a:endParaRPr lang="de-DE"/>
        </a:p>
      </dgm:t>
    </dgm:pt>
    <dgm:pt modelId="{C8CEDAB1-C3E2-4F90-B87C-0C5CA5AB6AB1}" type="pres">
      <dgm:prSet presAssocID="{845404BF-2A32-4746-A112-242F3C78087A}" presName="ThreeNodes_2" presStyleLbl="node1" presStyleIdx="1" presStyleCnt="3">
        <dgm:presLayoutVars>
          <dgm:bulletEnabled val="1"/>
        </dgm:presLayoutVars>
      </dgm:prSet>
      <dgm:spPr/>
      <dgm:t>
        <a:bodyPr/>
        <a:lstStyle/>
        <a:p>
          <a:endParaRPr lang="de-DE"/>
        </a:p>
      </dgm:t>
    </dgm:pt>
    <dgm:pt modelId="{6481349B-A560-46EA-8786-0DF0E96A240E}" type="pres">
      <dgm:prSet presAssocID="{845404BF-2A32-4746-A112-242F3C78087A}" presName="ThreeNodes_3" presStyleLbl="node1" presStyleIdx="2" presStyleCnt="3">
        <dgm:presLayoutVars>
          <dgm:bulletEnabled val="1"/>
        </dgm:presLayoutVars>
      </dgm:prSet>
      <dgm:spPr/>
      <dgm:t>
        <a:bodyPr/>
        <a:lstStyle/>
        <a:p>
          <a:endParaRPr lang="de-DE"/>
        </a:p>
      </dgm:t>
    </dgm:pt>
    <dgm:pt modelId="{74A750C6-1552-4453-AF01-5EBB217331EA}" type="pres">
      <dgm:prSet presAssocID="{845404BF-2A32-4746-A112-242F3C78087A}" presName="ThreeConn_1-2" presStyleLbl="fgAccFollowNode1" presStyleIdx="0" presStyleCnt="2">
        <dgm:presLayoutVars>
          <dgm:bulletEnabled val="1"/>
        </dgm:presLayoutVars>
      </dgm:prSet>
      <dgm:spPr/>
      <dgm:t>
        <a:bodyPr/>
        <a:lstStyle/>
        <a:p>
          <a:endParaRPr lang="de-DE"/>
        </a:p>
      </dgm:t>
    </dgm:pt>
    <dgm:pt modelId="{4FAAE012-55C0-4E51-8983-984F77B2F9C6}" type="pres">
      <dgm:prSet presAssocID="{845404BF-2A32-4746-A112-242F3C78087A}" presName="ThreeConn_2-3" presStyleLbl="fgAccFollowNode1" presStyleIdx="1" presStyleCnt="2">
        <dgm:presLayoutVars>
          <dgm:bulletEnabled val="1"/>
        </dgm:presLayoutVars>
      </dgm:prSet>
      <dgm:spPr/>
      <dgm:t>
        <a:bodyPr/>
        <a:lstStyle/>
        <a:p>
          <a:endParaRPr lang="de-DE"/>
        </a:p>
      </dgm:t>
    </dgm:pt>
    <dgm:pt modelId="{A0CAF562-67DA-4596-A08E-8B7225D2A934}" type="pres">
      <dgm:prSet presAssocID="{845404BF-2A32-4746-A112-242F3C78087A}" presName="ThreeNodes_1_text" presStyleLbl="node1" presStyleIdx="2" presStyleCnt="3">
        <dgm:presLayoutVars>
          <dgm:bulletEnabled val="1"/>
        </dgm:presLayoutVars>
      </dgm:prSet>
      <dgm:spPr/>
      <dgm:t>
        <a:bodyPr/>
        <a:lstStyle/>
        <a:p>
          <a:endParaRPr lang="de-DE"/>
        </a:p>
      </dgm:t>
    </dgm:pt>
    <dgm:pt modelId="{45342341-05FB-4ECB-BFA4-D048747A02DA}" type="pres">
      <dgm:prSet presAssocID="{845404BF-2A32-4746-A112-242F3C78087A}" presName="ThreeNodes_2_text" presStyleLbl="node1" presStyleIdx="2" presStyleCnt="3">
        <dgm:presLayoutVars>
          <dgm:bulletEnabled val="1"/>
        </dgm:presLayoutVars>
      </dgm:prSet>
      <dgm:spPr/>
      <dgm:t>
        <a:bodyPr/>
        <a:lstStyle/>
        <a:p>
          <a:endParaRPr lang="de-DE"/>
        </a:p>
      </dgm:t>
    </dgm:pt>
    <dgm:pt modelId="{061C3D94-FEB9-440F-9017-FA3F0C634043}" type="pres">
      <dgm:prSet presAssocID="{845404BF-2A32-4746-A112-242F3C78087A}" presName="ThreeNodes_3_text" presStyleLbl="node1" presStyleIdx="2" presStyleCnt="3">
        <dgm:presLayoutVars>
          <dgm:bulletEnabled val="1"/>
        </dgm:presLayoutVars>
      </dgm:prSet>
      <dgm:spPr/>
      <dgm:t>
        <a:bodyPr/>
        <a:lstStyle/>
        <a:p>
          <a:endParaRPr lang="de-DE"/>
        </a:p>
      </dgm:t>
    </dgm:pt>
  </dgm:ptLst>
  <dgm:cxnLst>
    <dgm:cxn modelId="{5C79C6B0-8A83-4D42-BFB2-76D97219C6BF}" type="presOf" srcId="{B492DA4B-0D23-4D48-A8F4-E5FFD177F8BD}" destId="{6481349B-A560-46EA-8786-0DF0E96A240E}" srcOrd="0" destOrd="0" presId="urn:microsoft.com/office/officeart/2005/8/layout/vProcess5"/>
    <dgm:cxn modelId="{2F61DD87-FB30-4715-886E-E23DE8F57EF5}" srcId="{845404BF-2A32-4746-A112-242F3C78087A}" destId="{6FE70C30-AEAD-40CB-A9E6-A08724FC9101}" srcOrd="0" destOrd="0" parTransId="{85C1F5CE-C464-439B-A88E-36957CCCD86C}" sibTransId="{2DCF069E-4755-45C3-B410-E946A0EDE89C}"/>
    <dgm:cxn modelId="{8FEDF68C-8D17-4061-99C1-676D1DA324F7}" type="presOf" srcId="{6FE70C30-AEAD-40CB-A9E6-A08724FC9101}" destId="{A0CAF562-67DA-4596-A08E-8B7225D2A934}" srcOrd="1" destOrd="0" presId="urn:microsoft.com/office/officeart/2005/8/layout/vProcess5"/>
    <dgm:cxn modelId="{EC533704-51B0-4B7B-979D-764656BB315D}" type="presOf" srcId="{3AFF689F-574F-4322-8948-BD1B5D522672}" destId="{4FAAE012-55C0-4E51-8983-984F77B2F9C6}" srcOrd="0" destOrd="0" presId="urn:microsoft.com/office/officeart/2005/8/layout/vProcess5"/>
    <dgm:cxn modelId="{6D404C8B-05C8-4BBA-802A-0EE606CD340D}" srcId="{845404BF-2A32-4746-A112-242F3C78087A}" destId="{80596298-B7CE-4A6D-8980-0FE7E841F3D0}" srcOrd="1" destOrd="0" parTransId="{49A72480-7FCF-461E-B338-E174F960EFDC}" sibTransId="{3AFF689F-574F-4322-8948-BD1B5D522672}"/>
    <dgm:cxn modelId="{75BA2F61-9D9A-45AD-B32F-504576AA650C}" type="presOf" srcId="{6FE70C30-AEAD-40CB-A9E6-A08724FC9101}" destId="{3A77213C-A69D-4F7A-9EE8-EEA05D497D79}" srcOrd="0" destOrd="0" presId="urn:microsoft.com/office/officeart/2005/8/layout/vProcess5"/>
    <dgm:cxn modelId="{9B3532A6-C3DD-4E45-AFAB-1D72D4CEEB2C}" srcId="{845404BF-2A32-4746-A112-242F3C78087A}" destId="{B492DA4B-0D23-4D48-A8F4-E5FFD177F8BD}" srcOrd="2" destOrd="0" parTransId="{393880E0-1DA7-4D9F-AD4C-E983B2C4BB1F}" sibTransId="{50C711D0-CA57-4D58-8B10-5699406003FA}"/>
    <dgm:cxn modelId="{83F5AD64-AA8F-48AE-87EF-D290B7003276}" type="presOf" srcId="{80596298-B7CE-4A6D-8980-0FE7E841F3D0}" destId="{45342341-05FB-4ECB-BFA4-D048747A02DA}" srcOrd="1" destOrd="0" presId="urn:microsoft.com/office/officeart/2005/8/layout/vProcess5"/>
    <dgm:cxn modelId="{106D240A-590F-41AE-9217-6077CBE026B2}" type="presOf" srcId="{80596298-B7CE-4A6D-8980-0FE7E841F3D0}" destId="{C8CEDAB1-C3E2-4F90-B87C-0C5CA5AB6AB1}" srcOrd="0" destOrd="0" presId="urn:microsoft.com/office/officeart/2005/8/layout/vProcess5"/>
    <dgm:cxn modelId="{C47954FE-1FE3-4549-9B00-A6A9CB28DC08}" type="presOf" srcId="{B492DA4B-0D23-4D48-A8F4-E5FFD177F8BD}" destId="{061C3D94-FEB9-440F-9017-FA3F0C634043}" srcOrd="1" destOrd="0" presId="urn:microsoft.com/office/officeart/2005/8/layout/vProcess5"/>
    <dgm:cxn modelId="{BFFD6395-66C1-42B7-82BF-DFF50C561344}" type="presOf" srcId="{2DCF069E-4755-45C3-B410-E946A0EDE89C}" destId="{74A750C6-1552-4453-AF01-5EBB217331EA}" srcOrd="0" destOrd="0" presId="urn:microsoft.com/office/officeart/2005/8/layout/vProcess5"/>
    <dgm:cxn modelId="{1F8B18A9-462B-4AFF-A493-55BE510AB0C1}" type="presOf" srcId="{845404BF-2A32-4746-A112-242F3C78087A}" destId="{2BD1BE82-423C-4E46-B921-4E329F60529D}" srcOrd="0" destOrd="0" presId="urn:microsoft.com/office/officeart/2005/8/layout/vProcess5"/>
    <dgm:cxn modelId="{01DAC11B-5CDA-4A21-9B46-928FDCBBFA27}" type="presParOf" srcId="{2BD1BE82-423C-4E46-B921-4E329F60529D}" destId="{02D005F9-7350-4E2D-A06D-60C9C224D0C3}" srcOrd="0" destOrd="0" presId="urn:microsoft.com/office/officeart/2005/8/layout/vProcess5"/>
    <dgm:cxn modelId="{E625225A-F549-4021-935E-19EA951C6E4D}" type="presParOf" srcId="{2BD1BE82-423C-4E46-B921-4E329F60529D}" destId="{3A77213C-A69D-4F7A-9EE8-EEA05D497D79}" srcOrd="1" destOrd="0" presId="urn:microsoft.com/office/officeart/2005/8/layout/vProcess5"/>
    <dgm:cxn modelId="{3EDD8F30-6C99-4BAB-9AE3-B183AB6D417D}" type="presParOf" srcId="{2BD1BE82-423C-4E46-B921-4E329F60529D}" destId="{C8CEDAB1-C3E2-4F90-B87C-0C5CA5AB6AB1}" srcOrd="2" destOrd="0" presId="urn:microsoft.com/office/officeart/2005/8/layout/vProcess5"/>
    <dgm:cxn modelId="{573D4FA9-BD16-4731-8B1C-E8C9128B1D44}" type="presParOf" srcId="{2BD1BE82-423C-4E46-B921-4E329F60529D}" destId="{6481349B-A560-46EA-8786-0DF0E96A240E}" srcOrd="3" destOrd="0" presId="urn:microsoft.com/office/officeart/2005/8/layout/vProcess5"/>
    <dgm:cxn modelId="{C35D169B-E557-4714-8316-A495FDDAA067}" type="presParOf" srcId="{2BD1BE82-423C-4E46-B921-4E329F60529D}" destId="{74A750C6-1552-4453-AF01-5EBB217331EA}" srcOrd="4" destOrd="0" presId="urn:microsoft.com/office/officeart/2005/8/layout/vProcess5"/>
    <dgm:cxn modelId="{77FC3E13-2415-4224-B251-21411DD3504F}" type="presParOf" srcId="{2BD1BE82-423C-4E46-B921-4E329F60529D}" destId="{4FAAE012-55C0-4E51-8983-984F77B2F9C6}" srcOrd="5" destOrd="0" presId="urn:microsoft.com/office/officeart/2005/8/layout/vProcess5"/>
    <dgm:cxn modelId="{6FFC0D17-FB3E-4C96-916B-4DEDC56740B3}" type="presParOf" srcId="{2BD1BE82-423C-4E46-B921-4E329F60529D}" destId="{A0CAF562-67DA-4596-A08E-8B7225D2A934}" srcOrd="6" destOrd="0" presId="urn:microsoft.com/office/officeart/2005/8/layout/vProcess5"/>
    <dgm:cxn modelId="{446005ED-7DE8-4E62-8A53-A6BDBF0AC9A6}" type="presParOf" srcId="{2BD1BE82-423C-4E46-B921-4E329F60529D}" destId="{45342341-05FB-4ECB-BFA4-D048747A02DA}" srcOrd="7" destOrd="0" presId="urn:microsoft.com/office/officeart/2005/8/layout/vProcess5"/>
    <dgm:cxn modelId="{AAF871D1-18EA-4960-B827-5860A2EB071F}" type="presParOf" srcId="{2BD1BE82-423C-4E46-B921-4E329F60529D}" destId="{061C3D94-FEB9-440F-9017-FA3F0C634043}"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CD601A7-F61C-4F6D-B065-1C803BCD8C4B}" type="doc">
      <dgm:prSet loTypeId="urn:microsoft.com/office/officeart/2005/8/layout/vProcess5" loCatId="process" qsTypeId="urn:microsoft.com/office/officeart/2005/8/quickstyle/simple3" qsCatId="simple" csTypeId="urn:microsoft.com/office/officeart/2005/8/colors/accent1_2" csCatId="accent1" phldr="1"/>
      <dgm:spPr/>
      <dgm:t>
        <a:bodyPr/>
        <a:lstStyle/>
        <a:p>
          <a:endParaRPr lang="de-DE"/>
        </a:p>
      </dgm:t>
    </dgm:pt>
    <dgm:pt modelId="{8757B5E5-509F-48EC-8C06-6E41D8421BAC}">
      <dgm:prSet phldrT="[Text]" custT="1"/>
      <dgm:spPr/>
      <dgm:t>
        <a:bodyPr/>
        <a:lstStyle/>
        <a:p>
          <a:r>
            <a:rPr lang="de-DE" sz="1600" u="sng" dirty="0" smtClean="0"/>
            <a:t>1 Plenum</a:t>
          </a:r>
          <a:r>
            <a:rPr lang="de-DE" sz="1600" dirty="0" smtClean="0"/>
            <a:t/>
          </a:r>
          <a:br>
            <a:rPr lang="de-DE" sz="1600" dirty="0" smtClean="0"/>
          </a:br>
          <a:r>
            <a:rPr lang="de-DE" sz="1600" dirty="0" smtClean="0"/>
            <a:t>Präsentation der Dilemma-Situation;  Herausarbeitung des Konfliktes; erste Positionierung zu den Handlungsoptionen;</a:t>
          </a:r>
          <a:br>
            <a:rPr lang="de-DE" sz="1600" dirty="0" smtClean="0"/>
          </a:br>
          <a:r>
            <a:rPr lang="de-DE" sz="1600" dirty="0" smtClean="0"/>
            <a:t>Meinungsspektrum.</a:t>
          </a:r>
          <a:endParaRPr lang="de-DE" sz="1600" dirty="0"/>
        </a:p>
      </dgm:t>
    </dgm:pt>
    <dgm:pt modelId="{A5E4787D-1981-4B78-84AC-3EF667C4504A}" type="parTrans" cxnId="{143821A1-C7FE-4F5C-A5F1-AEF2510ACBBB}">
      <dgm:prSet/>
      <dgm:spPr/>
      <dgm:t>
        <a:bodyPr/>
        <a:lstStyle/>
        <a:p>
          <a:endParaRPr lang="de-DE"/>
        </a:p>
      </dgm:t>
    </dgm:pt>
    <dgm:pt modelId="{D32474C5-0B6A-4018-B9D7-E4479A2081D0}" type="sibTrans" cxnId="{143821A1-C7FE-4F5C-A5F1-AEF2510ACBBB}">
      <dgm:prSet/>
      <dgm:spPr/>
      <dgm:t>
        <a:bodyPr/>
        <a:lstStyle/>
        <a:p>
          <a:endParaRPr lang="de-DE"/>
        </a:p>
      </dgm:t>
    </dgm:pt>
    <dgm:pt modelId="{5DAE78BE-584E-4AE0-9E10-10C7B66F4DBE}">
      <dgm:prSet phldrT="[Text]" custT="1"/>
      <dgm:spPr/>
      <dgm:t>
        <a:bodyPr/>
        <a:lstStyle/>
        <a:p>
          <a:r>
            <a:rPr lang="de-DE" sz="1600" u="sng" dirty="0" smtClean="0"/>
            <a:t>2 Kleingruppe</a:t>
          </a:r>
          <a:r>
            <a:rPr lang="de-DE" sz="1600" dirty="0" smtClean="0"/>
            <a:t/>
          </a:r>
          <a:br>
            <a:rPr lang="de-DE" sz="1600" dirty="0" smtClean="0"/>
          </a:br>
          <a:r>
            <a:rPr lang="de-DE" sz="1600" dirty="0" smtClean="0"/>
            <a:t>Vergleich der Handlungsoptionen; Reflexion/Vertiefung der Argumente</a:t>
          </a:r>
          <a:endParaRPr lang="de-DE" sz="1600" dirty="0"/>
        </a:p>
      </dgm:t>
    </dgm:pt>
    <dgm:pt modelId="{2E1111BE-4367-4223-971A-02114106002E}" type="parTrans" cxnId="{E75A4CCB-2792-47D8-9421-9D56AD2C3360}">
      <dgm:prSet/>
      <dgm:spPr/>
      <dgm:t>
        <a:bodyPr/>
        <a:lstStyle/>
        <a:p>
          <a:endParaRPr lang="de-DE"/>
        </a:p>
      </dgm:t>
    </dgm:pt>
    <dgm:pt modelId="{13A0362B-67FB-4125-963F-2E969E389D23}" type="sibTrans" cxnId="{E75A4CCB-2792-47D8-9421-9D56AD2C3360}">
      <dgm:prSet/>
      <dgm:spPr/>
      <dgm:t>
        <a:bodyPr/>
        <a:lstStyle/>
        <a:p>
          <a:endParaRPr lang="de-DE"/>
        </a:p>
      </dgm:t>
    </dgm:pt>
    <dgm:pt modelId="{3114603E-191B-4FF1-AA9F-8D28EBC3A953}">
      <dgm:prSet phldrT="[Text]" custT="1"/>
      <dgm:spPr/>
      <dgm:t>
        <a:bodyPr/>
        <a:lstStyle/>
        <a:p>
          <a:r>
            <a:rPr lang="de-DE" sz="1600" u="sng" dirty="0" smtClean="0"/>
            <a:t>3 Dilemma-Diskussion (verschiedenen Formate)</a:t>
          </a:r>
          <a:r>
            <a:rPr lang="de-DE" sz="1600" dirty="0" smtClean="0"/>
            <a:t/>
          </a:r>
          <a:br>
            <a:rPr lang="de-DE" sz="1600" dirty="0" smtClean="0"/>
          </a:br>
          <a:r>
            <a:rPr lang="de-DE" sz="1600" dirty="0" smtClean="0">
              <a:solidFill>
                <a:srgbClr val="00B050"/>
              </a:solidFill>
            </a:rPr>
            <a:t>Dialog</a:t>
          </a:r>
          <a:r>
            <a:rPr lang="de-DE" sz="1600" dirty="0" smtClean="0"/>
            <a:t>, </a:t>
          </a:r>
          <a:r>
            <a:rPr lang="de-DE" sz="1600" dirty="0" err="1" smtClean="0"/>
            <a:t>Mulitlog</a:t>
          </a:r>
          <a:r>
            <a:rPr lang="de-DE" sz="1600" dirty="0" smtClean="0"/>
            <a:t> (</a:t>
          </a:r>
          <a:r>
            <a:rPr lang="de-DE" sz="1600" dirty="0" err="1" smtClean="0"/>
            <a:t>class</a:t>
          </a:r>
          <a:r>
            <a:rPr lang="de-DE" sz="1600" dirty="0" smtClean="0"/>
            <a:t> </a:t>
          </a:r>
          <a:r>
            <a:rPr lang="de-DE" sz="1600" dirty="0" err="1" smtClean="0"/>
            <a:t>discussion</a:t>
          </a:r>
          <a:r>
            <a:rPr lang="de-DE" sz="1600" dirty="0" smtClean="0"/>
            <a:t>), American </a:t>
          </a:r>
          <a:r>
            <a:rPr lang="de-DE" sz="1600" dirty="0" err="1" smtClean="0"/>
            <a:t>Debate</a:t>
          </a:r>
          <a:r>
            <a:rPr lang="de-DE" sz="1600" dirty="0" smtClean="0"/>
            <a:t>, </a:t>
          </a:r>
          <a:r>
            <a:rPr lang="de-DE" sz="1600" dirty="0" err="1" smtClean="0"/>
            <a:t>Fishbowl</a:t>
          </a:r>
          <a:r>
            <a:rPr lang="de-DE" sz="1600" dirty="0" smtClean="0"/>
            <a:t>, Formal </a:t>
          </a:r>
          <a:r>
            <a:rPr lang="de-DE" sz="1600" dirty="0" err="1" smtClean="0"/>
            <a:t>Debate</a:t>
          </a:r>
          <a:r>
            <a:rPr lang="de-DE" sz="1600" dirty="0" smtClean="0"/>
            <a:t>, Rollenspiel, Simulation…..</a:t>
          </a:r>
          <a:endParaRPr lang="de-DE" sz="1600" dirty="0"/>
        </a:p>
      </dgm:t>
    </dgm:pt>
    <dgm:pt modelId="{5A993D0A-CE5C-49BF-A39B-E5F86D9C4201}" type="parTrans" cxnId="{C6F16753-749D-4282-A6CC-03F944437D00}">
      <dgm:prSet/>
      <dgm:spPr/>
      <dgm:t>
        <a:bodyPr/>
        <a:lstStyle/>
        <a:p>
          <a:endParaRPr lang="de-DE"/>
        </a:p>
      </dgm:t>
    </dgm:pt>
    <dgm:pt modelId="{1EA324F7-EE80-4E7D-9676-2E75DF9F410B}" type="sibTrans" cxnId="{C6F16753-749D-4282-A6CC-03F944437D00}">
      <dgm:prSet/>
      <dgm:spPr/>
      <dgm:t>
        <a:bodyPr/>
        <a:lstStyle/>
        <a:p>
          <a:endParaRPr lang="de-DE"/>
        </a:p>
      </dgm:t>
    </dgm:pt>
    <dgm:pt modelId="{AE29B360-2A08-4695-9C23-AAE18F93BA35}">
      <dgm:prSet phldrT="[Text]" custT="1"/>
      <dgm:spPr/>
      <dgm:t>
        <a:bodyPr/>
        <a:lstStyle/>
        <a:p>
          <a:r>
            <a:rPr lang="de-DE" sz="1600" u="sng" dirty="0" smtClean="0"/>
            <a:t>4 Plenum</a:t>
          </a:r>
          <a:r>
            <a:rPr lang="de-DE" sz="1600" dirty="0" smtClean="0"/>
            <a:t/>
          </a:r>
          <a:br>
            <a:rPr lang="de-DE" sz="1600" dirty="0" smtClean="0"/>
          </a:br>
          <a:r>
            <a:rPr lang="de-DE" sz="1600" dirty="0" err="1" smtClean="0"/>
            <a:t>Debriefing</a:t>
          </a:r>
          <a:r>
            <a:rPr lang="de-DE" sz="1600" dirty="0" smtClean="0"/>
            <a:t>: </a:t>
          </a:r>
          <a:br>
            <a:rPr lang="de-DE" sz="1600" dirty="0" smtClean="0"/>
          </a:br>
          <a:r>
            <a:rPr lang="de-DE" sz="1600" dirty="0" smtClean="0"/>
            <a:t>Schlussfolgerungen aus der Diskussion; </a:t>
          </a:r>
          <a:r>
            <a:rPr lang="de-DE" sz="1600" dirty="0" err="1" smtClean="0"/>
            <a:t>insights</a:t>
          </a:r>
          <a:r>
            <a:rPr lang="de-DE" sz="1600" dirty="0" smtClean="0"/>
            <a:t> </a:t>
          </a:r>
          <a:r>
            <a:rPr lang="de-DE" sz="1600" dirty="0" err="1" smtClean="0"/>
            <a:t>gained</a:t>
          </a:r>
          <a:endParaRPr lang="de-DE" sz="1600" dirty="0"/>
        </a:p>
      </dgm:t>
    </dgm:pt>
    <dgm:pt modelId="{DB8FCA65-52EB-48AC-8C0D-D9D8DF077840}" type="parTrans" cxnId="{9CA4DDC3-AE58-4B9B-8A3D-9BDF13E1C477}">
      <dgm:prSet/>
      <dgm:spPr/>
      <dgm:t>
        <a:bodyPr/>
        <a:lstStyle/>
        <a:p>
          <a:endParaRPr lang="de-DE"/>
        </a:p>
      </dgm:t>
    </dgm:pt>
    <dgm:pt modelId="{11C3547E-BAE3-43F6-A402-010B84C331FE}" type="sibTrans" cxnId="{9CA4DDC3-AE58-4B9B-8A3D-9BDF13E1C477}">
      <dgm:prSet/>
      <dgm:spPr/>
      <dgm:t>
        <a:bodyPr/>
        <a:lstStyle/>
        <a:p>
          <a:endParaRPr lang="de-DE"/>
        </a:p>
      </dgm:t>
    </dgm:pt>
    <dgm:pt modelId="{AD107220-54B8-4720-8286-081D88706F2D}" type="pres">
      <dgm:prSet presAssocID="{0CD601A7-F61C-4F6D-B065-1C803BCD8C4B}" presName="outerComposite" presStyleCnt="0">
        <dgm:presLayoutVars>
          <dgm:chMax val="5"/>
          <dgm:dir/>
          <dgm:resizeHandles val="exact"/>
        </dgm:presLayoutVars>
      </dgm:prSet>
      <dgm:spPr/>
      <dgm:t>
        <a:bodyPr/>
        <a:lstStyle/>
        <a:p>
          <a:endParaRPr lang="de-DE"/>
        </a:p>
      </dgm:t>
    </dgm:pt>
    <dgm:pt modelId="{6F612ED1-988D-4624-993F-35561E6DCE4A}" type="pres">
      <dgm:prSet presAssocID="{0CD601A7-F61C-4F6D-B065-1C803BCD8C4B}" presName="dummyMaxCanvas" presStyleCnt="0">
        <dgm:presLayoutVars/>
      </dgm:prSet>
      <dgm:spPr/>
    </dgm:pt>
    <dgm:pt modelId="{5375151F-B7D1-4161-B106-C82F651191C7}" type="pres">
      <dgm:prSet presAssocID="{0CD601A7-F61C-4F6D-B065-1C803BCD8C4B}" presName="FourNodes_1" presStyleLbl="node1" presStyleIdx="0" presStyleCnt="4">
        <dgm:presLayoutVars>
          <dgm:bulletEnabled val="1"/>
        </dgm:presLayoutVars>
      </dgm:prSet>
      <dgm:spPr/>
      <dgm:t>
        <a:bodyPr/>
        <a:lstStyle/>
        <a:p>
          <a:endParaRPr lang="de-DE"/>
        </a:p>
      </dgm:t>
    </dgm:pt>
    <dgm:pt modelId="{76BF4D63-81BE-4454-8C98-2579B694C4C7}" type="pres">
      <dgm:prSet presAssocID="{0CD601A7-F61C-4F6D-B065-1C803BCD8C4B}" presName="FourNodes_2" presStyleLbl="node1" presStyleIdx="1" presStyleCnt="4">
        <dgm:presLayoutVars>
          <dgm:bulletEnabled val="1"/>
        </dgm:presLayoutVars>
      </dgm:prSet>
      <dgm:spPr/>
      <dgm:t>
        <a:bodyPr/>
        <a:lstStyle/>
        <a:p>
          <a:endParaRPr lang="de-DE"/>
        </a:p>
      </dgm:t>
    </dgm:pt>
    <dgm:pt modelId="{46106C27-EC83-496D-851B-553E84F1F031}" type="pres">
      <dgm:prSet presAssocID="{0CD601A7-F61C-4F6D-B065-1C803BCD8C4B}" presName="FourNodes_3" presStyleLbl="node1" presStyleIdx="2" presStyleCnt="4">
        <dgm:presLayoutVars>
          <dgm:bulletEnabled val="1"/>
        </dgm:presLayoutVars>
      </dgm:prSet>
      <dgm:spPr/>
      <dgm:t>
        <a:bodyPr/>
        <a:lstStyle/>
        <a:p>
          <a:endParaRPr lang="de-DE"/>
        </a:p>
      </dgm:t>
    </dgm:pt>
    <dgm:pt modelId="{B4A1D35D-D96D-43B6-B194-4847CF6E7BAC}" type="pres">
      <dgm:prSet presAssocID="{0CD601A7-F61C-4F6D-B065-1C803BCD8C4B}" presName="FourNodes_4" presStyleLbl="node1" presStyleIdx="3" presStyleCnt="4">
        <dgm:presLayoutVars>
          <dgm:bulletEnabled val="1"/>
        </dgm:presLayoutVars>
      </dgm:prSet>
      <dgm:spPr/>
      <dgm:t>
        <a:bodyPr/>
        <a:lstStyle/>
        <a:p>
          <a:endParaRPr lang="de-DE"/>
        </a:p>
      </dgm:t>
    </dgm:pt>
    <dgm:pt modelId="{1503267D-62E7-4B2B-947B-0D584298AF55}" type="pres">
      <dgm:prSet presAssocID="{0CD601A7-F61C-4F6D-B065-1C803BCD8C4B}" presName="FourConn_1-2" presStyleLbl="fgAccFollowNode1" presStyleIdx="0" presStyleCnt="3">
        <dgm:presLayoutVars>
          <dgm:bulletEnabled val="1"/>
        </dgm:presLayoutVars>
      </dgm:prSet>
      <dgm:spPr/>
      <dgm:t>
        <a:bodyPr/>
        <a:lstStyle/>
        <a:p>
          <a:endParaRPr lang="de-DE"/>
        </a:p>
      </dgm:t>
    </dgm:pt>
    <dgm:pt modelId="{E01E5931-B6A0-4518-B0EA-00D6C6F2A5F2}" type="pres">
      <dgm:prSet presAssocID="{0CD601A7-F61C-4F6D-B065-1C803BCD8C4B}" presName="FourConn_2-3" presStyleLbl="fgAccFollowNode1" presStyleIdx="1" presStyleCnt="3">
        <dgm:presLayoutVars>
          <dgm:bulletEnabled val="1"/>
        </dgm:presLayoutVars>
      </dgm:prSet>
      <dgm:spPr/>
      <dgm:t>
        <a:bodyPr/>
        <a:lstStyle/>
        <a:p>
          <a:endParaRPr lang="de-DE"/>
        </a:p>
      </dgm:t>
    </dgm:pt>
    <dgm:pt modelId="{BB2887B5-7198-4F1D-9431-351B5E2B34E9}" type="pres">
      <dgm:prSet presAssocID="{0CD601A7-F61C-4F6D-B065-1C803BCD8C4B}" presName="FourConn_3-4" presStyleLbl="fgAccFollowNode1" presStyleIdx="2" presStyleCnt="3">
        <dgm:presLayoutVars>
          <dgm:bulletEnabled val="1"/>
        </dgm:presLayoutVars>
      </dgm:prSet>
      <dgm:spPr/>
      <dgm:t>
        <a:bodyPr/>
        <a:lstStyle/>
        <a:p>
          <a:endParaRPr lang="de-DE"/>
        </a:p>
      </dgm:t>
    </dgm:pt>
    <dgm:pt modelId="{9AE235E0-AE13-4444-A619-72ADD9688BA5}" type="pres">
      <dgm:prSet presAssocID="{0CD601A7-F61C-4F6D-B065-1C803BCD8C4B}" presName="FourNodes_1_text" presStyleLbl="node1" presStyleIdx="3" presStyleCnt="4">
        <dgm:presLayoutVars>
          <dgm:bulletEnabled val="1"/>
        </dgm:presLayoutVars>
      </dgm:prSet>
      <dgm:spPr/>
      <dgm:t>
        <a:bodyPr/>
        <a:lstStyle/>
        <a:p>
          <a:endParaRPr lang="de-DE"/>
        </a:p>
      </dgm:t>
    </dgm:pt>
    <dgm:pt modelId="{C98C116E-6510-401E-8311-4E34E4E1B5A6}" type="pres">
      <dgm:prSet presAssocID="{0CD601A7-F61C-4F6D-B065-1C803BCD8C4B}" presName="FourNodes_2_text" presStyleLbl="node1" presStyleIdx="3" presStyleCnt="4">
        <dgm:presLayoutVars>
          <dgm:bulletEnabled val="1"/>
        </dgm:presLayoutVars>
      </dgm:prSet>
      <dgm:spPr/>
      <dgm:t>
        <a:bodyPr/>
        <a:lstStyle/>
        <a:p>
          <a:endParaRPr lang="de-DE"/>
        </a:p>
      </dgm:t>
    </dgm:pt>
    <dgm:pt modelId="{1B9F51E8-EB75-4BC7-B07E-2312971C18A9}" type="pres">
      <dgm:prSet presAssocID="{0CD601A7-F61C-4F6D-B065-1C803BCD8C4B}" presName="FourNodes_3_text" presStyleLbl="node1" presStyleIdx="3" presStyleCnt="4">
        <dgm:presLayoutVars>
          <dgm:bulletEnabled val="1"/>
        </dgm:presLayoutVars>
      </dgm:prSet>
      <dgm:spPr/>
      <dgm:t>
        <a:bodyPr/>
        <a:lstStyle/>
        <a:p>
          <a:endParaRPr lang="de-DE"/>
        </a:p>
      </dgm:t>
    </dgm:pt>
    <dgm:pt modelId="{8314930F-46B5-4942-AF89-A2155C23A504}" type="pres">
      <dgm:prSet presAssocID="{0CD601A7-F61C-4F6D-B065-1C803BCD8C4B}" presName="FourNodes_4_text" presStyleLbl="node1" presStyleIdx="3" presStyleCnt="4">
        <dgm:presLayoutVars>
          <dgm:bulletEnabled val="1"/>
        </dgm:presLayoutVars>
      </dgm:prSet>
      <dgm:spPr/>
      <dgm:t>
        <a:bodyPr/>
        <a:lstStyle/>
        <a:p>
          <a:endParaRPr lang="de-DE"/>
        </a:p>
      </dgm:t>
    </dgm:pt>
  </dgm:ptLst>
  <dgm:cxnLst>
    <dgm:cxn modelId="{82F17D44-4FAB-4AA7-BBD1-8F61F0B92BDD}" type="presOf" srcId="{8757B5E5-509F-48EC-8C06-6E41D8421BAC}" destId="{5375151F-B7D1-4161-B106-C82F651191C7}" srcOrd="0" destOrd="0" presId="urn:microsoft.com/office/officeart/2005/8/layout/vProcess5"/>
    <dgm:cxn modelId="{626CC30E-67AA-4BCF-ADF8-CA66AA5EF944}" type="presOf" srcId="{1EA324F7-EE80-4E7D-9676-2E75DF9F410B}" destId="{BB2887B5-7198-4F1D-9431-351B5E2B34E9}" srcOrd="0" destOrd="0" presId="urn:microsoft.com/office/officeart/2005/8/layout/vProcess5"/>
    <dgm:cxn modelId="{1248C884-39A9-4634-95AE-8EF9DAEB9023}" type="presOf" srcId="{3114603E-191B-4FF1-AA9F-8D28EBC3A953}" destId="{46106C27-EC83-496D-851B-553E84F1F031}" srcOrd="0" destOrd="0" presId="urn:microsoft.com/office/officeart/2005/8/layout/vProcess5"/>
    <dgm:cxn modelId="{151F82BC-811E-4B49-BEF1-4FF2C1094DB5}" type="presOf" srcId="{3114603E-191B-4FF1-AA9F-8D28EBC3A953}" destId="{1B9F51E8-EB75-4BC7-B07E-2312971C18A9}" srcOrd="1" destOrd="0" presId="urn:microsoft.com/office/officeart/2005/8/layout/vProcess5"/>
    <dgm:cxn modelId="{DA675690-78EB-4387-B1A3-429F3B05818B}" type="presOf" srcId="{0CD601A7-F61C-4F6D-B065-1C803BCD8C4B}" destId="{AD107220-54B8-4720-8286-081D88706F2D}" srcOrd="0" destOrd="0" presId="urn:microsoft.com/office/officeart/2005/8/layout/vProcess5"/>
    <dgm:cxn modelId="{55B3ADC9-8E6A-45DC-B654-FCCDA3490A61}" type="presOf" srcId="{13A0362B-67FB-4125-963F-2E969E389D23}" destId="{E01E5931-B6A0-4518-B0EA-00D6C6F2A5F2}" srcOrd="0" destOrd="0" presId="urn:microsoft.com/office/officeart/2005/8/layout/vProcess5"/>
    <dgm:cxn modelId="{9CA4DDC3-AE58-4B9B-8A3D-9BDF13E1C477}" srcId="{0CD601A7-F61C-4F6D-B065-1C803BCD8C4B}" destId="{AE29B360-2A08-4695-9C23-AAE18F93BA35}" srcOrd="3" destOrd="0" parTransId="{DB8FCA65-52EB-48AC-8C0D-D9D8DF077840}" sibTransId="{11C3547E-BAE3-43F6-A402-010B84C331FE}"/>
    <dgm:cxn modelId="{E75A4CCB-2792-47D8-9421-9D56AD2C3360}" srcId="{0CD601A7-F61C-4F6D-B065-1C803BCD8C4B}" destId="{5DAE78BE-584E-4AE0-9E10-10C7B66F4DBE}" srcOrd="1" destOrd="0" parTransId="{2E1111BE-4367-4223-971A-02114106002E}" sibTransId="{13A0362B-67FB-4125-963F-2E969E389D23}"/>
    <dgm:cxn modelId="{46AFA42A-CD55-4B14-871F-242F9D74C76F}" type="presOf" srcId="{5DAE78BE-584E-4AE0-9E10-10C7B66F4DBE}" destId="{76BF4D63-81BE-4454-8C98-2579B694C4C7}" srcOrd="0" destOrd="0" presId="urn:microsoft.com/office/officeart/2005/8/layout/vProcess5"/>
    <dgm:cxn modelId="{888EF050-0837-4202-B114-6DAE89189E1F}" type="presOf" srcId="{AE29B360-2A08-4695-9C23-AAE18F93BA35}" destId="{B4A1D35D-D96D-43B6-B194-4847CF6E7BAC}" srcOrd="0" destOrd="0" presId="urn:microsoft.com/office/officeart/2005/8/layout/vProcess5"/>
    <dgm:cxn modelId="{6D6E8FE6-0397-4926-BEC7-D69C90F8739D}" type="presOf" srcId="{5DAE78BE-584E-4AE0-9E10-10C7B66F4DBE}" destId="{C98C116E-6510-401E-8311-4E34E4E1B5A6}" srcOrd="1" destOrd="0" presId="urn:microsoft.com/office/officeart/2005/8/layout/vProcess5"/>
    <dgm:cxn modelId="{143821A1-C7FE-4F5C-A5F1-AEF2510ACBBB}" srcId="{0CD601A7-F61C-4F6D-B065-1C803BCD8C4B}" destId="{8757B5E5-509F-48EC-8C06-6E41D8421BAC}" srcOrd="0" destOrd="0" parTransId="{A5E4787D-1981-4B78-84AC-3EF667C4504A}" sibTransId="{D32474C5-0B6A-4018-B9D7-E4479A2081D0}"/>
    <dgm:cxn modelId="{C6F16753-749D-4282-A6CC-03F944437D00}" srcId="{0CD601A7-F61C-4F6D-B065-1C803BCD8C4B}" destId="{3114603E-191B-4FF1-AA9F-8D28EBC3A953}" srcOrd="2" destOrd="0" parTransId="{5A993D0A-CE5C-49BF-A39B-E5F86D9C4201}" sibTransId="{1EA324F7-EE80-4E7D-9676-2E75DF9F410B}"/>
    <dgm:cxn modelId="{30596B3D-1D8E-4F55-A3E3-58A0EB6CCE90}" type="presOf" srcId="{8757B5E5-509F-48EC-8C06-6E41D8421BAC}" destId="{9AE235E0-AE13-4444-A619-72ADD9688BA5}" srcOrd="1" destOrd="0" presId="urn:microsoft.com/office/officeart/2005/8/layout/vProcess5"/>
    <dgm:cxn modelId="{112A9602-C030-49D7-9691-89F764F2E7FA}" type="presOf" srcId="{D32474C5-0B6A-4018-B9D7-E4479A2081D0}" destId="{1503267D-62E7-4B2B-947B-0D584298AF55}" srcOrd="0" destOrd="0" presId="urn:microsoft.com/office/officeart/2005/8/layout/vProcess5"/>
    <dgm:cxn modelId="{0688861A-D11B-4A57-932A-69D8C4B0FC36}" type="presOf" srcId="{AE29B360-2A08-4695-9C23-AAE18F93BA35}" destId="{8314930F-46B5-4942-AF89-A2155C23A504}" srcOrd="1" destOrd="0" presId="urn:microsoft.com/office/officeart/2005/8/layout/vProcess5"/>
    <dgm:cxn modelId="{DD41A73A-0054-4F24-AF9D-D6DB8CED3B71}" type="presParOf" srcId="{AD107220-54B8-4720-8286-081D88706F2D}" destId="{6F612ED1-988D-4624-993F-35561E6DCE4A}" srcOrd="0" destOrd="0" presId="urn:microsoft.com/office/officeart/2005/8/layout/vProcess5"/>
    <dgm:cxn modelId="{C5FB1614-854E-4502-9D7F-4DFFACB899BA}" type="presParOf" srcId="{AD107220-54B8-4720-8286-081D88706F2D}" destId="{5375151F-B7D1-4161-B106-C82F651191C7}" srcOrd="1" destOrd="0" presId="urn:microsoft.com/office/officeart/2005/8/layout/vProcess5"/>
    <dgm:cxn modelId="{E7CE6BE7-3F95-492C-AF39-91E541B10A4A}" type="presParOf" srcId="{AD107220-54B8-4720-8286-081D88706F2D}" destId="{76BF4D63-81BE-4454-8C98-2579B694C4C7}" srcOrd="2" destOrd="0" presId="urn:microsoft.com/office/officeart/2005/8/layout/vProcess5"/>
    <dgm:cxn modelId="{FD6E7229-DB3A-4C83-80DB-F356A6DEB20B}" type="presParOf" srcId="{AD107220-54B8-4720-8286-081D88706F2D}" destId="{46106C27-EC83-496D-851B-553E84F1F031}" srcOrd="3" destOrd="0" presId="urn:microsoft.com/office/officeart/2005/8/layout/vProcess5"/>
    <dgm:cxn modelId="{D65D5702-A675-4A1E-8CAD-444A0AB660C4}" type="presParOf" srcId="{AD107220-54B8-4720-8286-081D88706F2D}" destId="{B4A1D35D-D96D-43B6-B194-4847CF6E7BAC}" srcOrd="4" destOrd="0" presId="urn:microsoft.com/office/officeart/2005/8/layout/vProcess5"/>
    <dgm:cxn modelId="{60A994D3-3CA5-43BE-AFBC-235E2E7CE79E}" type="presParOf" srcId="{AD107220-54B8-4720-8286-081D88706F2D}" destId="{1503267D-62E7-4B2B-947B-0D584298AF55}" srcOrd="5" destOrd="0" presId="urn:microsoft.com/office/officeart/2005/8/layout/vProcess5"/>
    <dgm:cxn modelId="{C6ADDE31-C304-4D15-AA4E-0D5146EF5AA3}" type="presParOf" srcId="{AD107220-54B8-4720-8286-081D88706F2D}" destId="{E01E5931-B6A0-4518-B0EA-00D6C6F2A5F2}" srcOrd="6" destOrd="0" presId="urn:microsoft.com/office/officeart/2005/8/layout/vProcess5"/>
    <dgm:cxn modelId="{6F1406BA-D851-4E16-AF30-436B0EF0FE6B}" type="presParOf" srcId="{AD107220-54B8-4720-8286-081D88706F2D}" destId="{BB2887B5-7198-4F1D-9431-351B5E2B34E9}" srcOrd="7" destOrd="0" presId="urn:microsoft.com/office/officeart/2005/8/layout/vProcess5"/>
    <dgm:cxn modelId="{E839D3FA-301C-4A71-9B91-8B4EA28E2F20}" type="presParOf" srcId="{AD107220-54B8-4720-8286-081D88706F2D}" destId="{9AE235E0-AE13-4444-A619-72ADD9688BA5}" srcOrd="8" destOrd="0" presId="urn:microsoft.com/office/officeart/2005/8/layout/vProcess5"/>
    <dgm:cxn modelId="{CDEBEAA3-46A1-49CA-BB35-D571627BE5D0}" type="presParOf" srcId="{AD107220-54B8-4720-8286-081D88706F2D}" destId="{C98C116E-6510-401E-8311-4E34E4E1B5A6}" srcOrd="9" destOrd="0" presId="urn:microsoft.com/office/officeart/2005/8/layout/vProcess5"/>
    <dgm:cxn modelId="{053BEC86-187D-48BD-AC20-627BF3C665A9}" type="presParOf" srcId="{AD107220-54B8-4720-8286-081D88706F2D}" destId="{1B9F51E8-EB75-4BC7-B07E-2312971C18A9}" srcOrd="10" destOrd="0" presId="urn:microsoft.com/office/officeart/2005/8/layout/vProcess5"/>
    <dgm:cxn modelId="{73140BE8-A794-4B2F-AF65-4D742AC95A01}" type="presParOf" srcId="{AD107220-54B8-4720-8286-081D88706F2D}" destId="{8314930F-46B5-4942-AF89-A2155C23A504}"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1F7E73D-F610-4873-8BFA-FEF78F0BA242}" type="doc">
      <dgm:prSet loTypeId="urn:microsoft.com/office/officeart/2005/8/layout/list1" loCatId="list" qsTypeId="urn:microsoft.com/office/officeart/2005/8/quickstyle/simple3" qsCatId="simple" csTypeId="urn:microsoft.com/office/officeart/2005/8/colors/colorful3" csCatId="colorful" phldr="1"/>
      <dgm:spPr/>
      <dgm:t>
        <a:bodyPr/>
        <a:lstStyle/>
        <a:p>
          <a:endParaRPr lang="de-DE"/>
        </a:p>
      </dgm:t>
    </dgm:pt>
    <dgm:pt modelId="{01A05AF1-E203-4293-B2EC-BAFDF68EF305}">
      <dgm:prSet phldrT="[Text]"/>
      <dgm:spPr/>
      <dgm:t>
        <a:bodyPr/>
        <a:lstStyle/>
        <a:p>
          <a:r>
            <a:rPr lang="de-DE" dirty="0" err="1" smtClean="0"/>
            <a:t>What</a:t>
          </a:r>
          <a:r>
            <a:rPr lang="de-DE" dirty="0" smtClean="0"/>
            <a:t> </a:t>
          </a:r>
          <a:r>
            <a:rPr lang="de-DE" dirty="0" err="1" smtClean="0"/>
            <a:t>did</a:t>
          </a:r>
          <a:r>
            <a:rPr lang="de-DE" dirty="0" smtClean="0"/>
            <a:t> Harry do?</a:t>
          </a:r>
          <a:endParaRPr lang="de-DE" dirty="0"/>
        </a:p>
      </dgm:t>
    </dgm:pt>
    <dgm:pt modelId="{6C4A4257-DB75-4B4F-9266-2A3FF8169498}" type="parTrans" cxnId="{34B2A1AF-0DDB-4B08-AA47-19260FFA2598}">
      <dgm:prSet/>
      <dgm:spPr/>
      <dgm:t>
        <a:bodyPr/>
        <a:lstStyle/>
        <a:p>
          <a:endParaRPr lang="de-DE"/>
        </a:p>
      </dgm:t>
    </dgm:pt>
    <dgm:pt modelId="{E4BC9486-F72A-4388-B506-7ABCEE833BB3}" type="sibTrans" cxnId="{34B2A1AF-0DDB-4B08-AA47-19260FFA2598}">
      <dgm:prSet/>
      <dgm:spPr/>
      <dgm:t>
        <a:bodyPr/>
        <a:lstStyle/>
        <a:p>
          <a:endParaRPr lang="de-DE"/>
        </a:p>
      </dgm:t>
    </dgm:pt>
    <dgm:pt modelId="{3CC20636-D0C2-432A-849F-10B7A672DEFF}">
      <dgm:prSet phldrT="[Text]"/>
      <dgm:spPr/>
      <dgm:t>
        <a:bodyPr/>
        <a:lstStyle/>
        <a:p>
          <a:r>
            <a:rPr lang="de-DE" dirty="0" err="1" smtClean="0"/>
            <a:t>Why</a:t>
          </a:r>
          <a:r>
            <a:rPr lang="de-DE" dirty="0" smtClean="0"/>
            <a:t> </a:t>
          </a:r>
          <a:r>
            <a:rPr lang="de-DE" dirty="0" err="1" smtClean="0"/>
            <a:t>did</a:t>
          </a:r>
          <a:r>
            <a:rPr lang="de-DE" dirty="0" smtClean="0"/>
            <a:t> he do </a:t>
          </a:r>
          <a:r>
            <a:rPr lang="de-DE" dirty="0" err="1" smtClean="0"/>
            <a:t>it</a:t>
          </a:r>
          <a:r>
            <a:rPr lang="de-DE" dirty="0" smtClean="0"/>
            <a:t>?</a:t>
          </a:r>
          <a:endParaRPr lang="de-DE" dirty="0"/>
        </a:p>
      </dgm:t>
    </dgm:pt>
    <dgm:pt modelId="{6EA01E0E-1EB5-40FC-A499-867AEDF32187}" type="parTrans" cxnId="{589E6233-F04C-4335-90F9-6E7DD35891AE}">
      <dgm:prSet/>
      <dgm:spPr/>
      <dgm:t>
        <a:bodyPr/>
        <a:lstStyle/>
        <a:p>
          <a:endParaRPr lang="de-DE"/>
        </a:p>
      </dgm:t>
    </dgm:pt>
    <dgm:pt modelId="{1BF00265-EB22-44B8-A332-571DE46E7EF5}" type="sibTrans" cxnId="{589E6233-F04C-4335-90F9-6E7DD35891AE}">
      <dgm:prSet/>
      <dgm:spPr/>
      <dgm:t>
        <a:bodyPr/>
        <a:lstStyle/>
        <a:p>
          <a:endParaRPr lang="de-DE"/>
        </a:p>
      </dgm:t>
    </dgm:pt>
    <dgm:pt modelId="{E6274C4C-27E5-4DCF-A76F-796735A844FF}">
      <dgm:prSet phldrT="[Text]"/>
      <dgm:spPr/>
      <dgm:t>
        <a:bodyPr/>
        <a:lstStyle/>
        <a:p>
          <a:r>
            <a:rPr lang="de-DE" dirty="0" smtClean="0"/>
            <a:t>Was he </a:t>
          </a:r>
          <a:r>
            <a:rPr lang="de-DE" dirty="0" err="1" smtClean="0"/>
            <a:t>right</a:t>
          </a:r>
          <a:r>
            <a:rPr lang="de-DE" dirty="0" smtClean="0"/>
            <a:t> </a:t>
          </a:r>
          <a:r>
            <a:rPr lang="de-DE" dirty="0" err="1" smtClean="0"/>
            <a:t>or</a:t>
          </a:r>
          <a:r>
            <a:rPr lang="de-DE" dirty="0" smtClean="0"/>
            <a:t> </a:t>
          </a:r>
          <a:r>
            <a:rPr lang="de-DE" dirty="0" err="1" smtClean="0"/>
            <a:t>wrong</a:t>
          </a:r>
          <a:r>
            <a:rPr lang="de-DE" dirty="0" smtClean="0"/>
            <a:t> </a:t>
          </a:r>
          <a:r>
            <a:rPr lang="de-DE" dirty="0" err="1" smtClean="0"/>
            <a:t>to</a:t>
          </a:r>
          <a:r>
            <a:rPr lang="de-DE" dirty="0" smtClean="0"/>
            <a:t> </a:t>
          </a:r>
          <a:r>
            <a:rPr lang="de-DE" dirty="0" err="1" smtClean="0"/>
            <a:t>decide</a:t>
          </a:r>
          <a:r>
            <a:rPr lang="de-DE" dirty="0" smtClean="0"/>
            <a:t> </a:t>
          </a:r>
          <a:r>
            <a:rPr lang="de-DE" dirty="0" err="1" smtClean="0"/>
            <a:t>that</a:t>
          </a:r>
          <a:r>
            <a:rPr lang="de-DE" dirty="0" smtClean="0"/>
            <a:t> </a:t>
          </a:r>
          <a:r>
            <a:rPr lang="de-DE" dirty="0" err="1" smtClean="0"/>
            <a:t>way</a:t>
          </a:r>
          <a:r>
            <a:rPr lang="de-DE" dirty="0" smtClean="0"/>
            <a:t>?*</a:t>
          </a:r>
          <a:endParaRPr lang="de-DE" dirty="0"/>
        </a:p>
      </dgm:t>
    </dgm:pt>
    <dgm:pt modelId="{046364A3-5AA5-4C5E-B235-EE99229A1B80}" type="parTrans" cxnId="{247958FE-06CE-4DFB-9722-5C57103C665F}">
      <dgm:prSet/>
      <dgm:spPr/>
    </dgm:pt>
    <dgm:pt modelId="{9B089B4D-CB22-41BC-9242-1EFE44DA6143}" type="sibTrans" cxnId="{247958FE-06CE-4DFB-9722-5C57103C665F}">
      <dgm:prSet/>
      <dgm:spPr/>
    </dgm:pt>
    <dgm:pt modelId="{5E46A7D0-FF06-429D-ABA9-4F8F5BE0DB02}">
      <dgm:prSet phldrT="[Text]"/>
      <dgm:spPr/>
      <dgm:t>
        <a:bodyPr/>
        <a:lstStyle/>
        <a:p>
          <a:r>
            <a:rPr lang="de-DE" dirty="0" err="1" smtClean="0"/>
            <a:t>What</a:t>
          </a:r>
          <a:r>
            <a:rPr lang="de-DE" dirty="0" smtClean="0"/>
            <a:t> </a:t>
          </a:r>
          <a:r>
            <a:rPr lang="de-DE" dirty="0" err="1" smtClean="0"/>
            <a:t>would</a:t>
          </a:r>
          <a:r>
            <a:rPr lang="de-DE" dirty="0" smtClean="0"/>
            <a:t> </a:t>
          </a:r>
          <a:r>
            <a:rPr lang="de-DE" dirty="0" err="1" smtClean="0"/>
            <a:t>you</a:t>
          </a:r>
          <a:r>
            <a:rPr lang="de-DE" dirty="0" smtClean="0"/>
            <a:t> </a:t>
          </a:r>
          <a:r>
            <a:rPr lang="de-DE" dirty="0" err="1" smtClean="0"/>
            <a:t>have</a:t>
          </a:r>
          <a:r>
            <a:rPr lang="de-DE" dirty="0" smtClean="0"/>
            <a:t> </a:t>
          </a:r>
          <a:r>
            <a:rPr lang="de-DE" dirty="0" err="1" smtClean="0"/>
            <a:t>done</a:t>
          </a:r>
          <a:r>
            <a:rPr lang="de-DE" dirty="0" smtClean="0"/>
            <a:t>?</a:t>
          </a:r>
          <a:endParaRPr lang="de-DE" dirty="0"/>
        </a:p>
      </dgm:t>
    </dgm:pt>
    <dgm:pt modelId="{BAD90951-87E2-4761-86CC-5CD6D1171868}" type="parTrans" cxnId="{6BE8DFFE-5688-4D06-BE2E-BB33011655C4}">
      <dgm:prSet/>
      <dgm:spPr/>
    </dgm:pt>
    <dgm:pt modelId="{99A5D09B-2454-45A2-BDA0-B552F1D50F56}" type="sibTrans" cxnId="{6BE8DFFE-5688-4D06-BE2E-BB33011655C4}">
      <dgm:prSet/>
      <dgm:spPr/>
    </dgm:pt>
    <dgm:pt modelId="{7B9088A8-86C4-4332-9EC4-67F80D333EF1}" type="pres">
      <dgm:prSet presAssocID="{A1F7E73D-F610-4873-8BFA-FEF78F0BA242}" presName="linear" presStyleCnt="0">
        <dgm:presLayoutVars>
          <dgm:dir/>
          <dgm:animLvl val="lvl"/>
          <dgm:resizeHandles val="exact"/>
        </dgm:presLayoutVars>
      </dgm:prSet>
      <dgm:spPr/>
      <dgm:t>
        <a:bodyPr/>
        <a:lstStyle/>
        <a:p>
          <a:endParaRPr lang="en-US"/>
        </a:p>
      </dgm:t>
    </dgm:pt>
    <dgm:pt modelId="{75B0CE98-8318-4A7F-ABF5-54FFE38DCBEA}" type="pres">
      <dgm:prSet presAssocID="{01A05AF1-E203-4293-B2EC-BAFDF68EF305}" presName="parentLin" presStyleCnt="0"/>
      <dgm:spPr/>
      <dgm:t>
        <a:bodyPr/>
        <a:lstStyle/>
        <a:p>
          <a:endParaRPr lang="en-US"/>
        </a:p>
      </dgm:t>
    </dgm:pt>
    <dgm:pt modelId="{AAE80B2B-D35E-4D3F-8D5C-7BA6F99C4954}" type="pres">
      <dgm:prSet presAssocID="{01A05AF1-E203-4293-B2EC-BAFDF68EF305}" presName="parentLeftMargin" presStyleLbl="node1" presStyleIdx="0" presStyleCnt="4"/>
      <dgm:spPr/>
      <dgm:t>
        <a:bodyPr/>
        <a:lstStyle/>
        <a:p>
          <a:endParaRPr lang="en-US"/>
        </a:p>
      </dgm:t>
    </dgm:pt>
    <dgm:pt modelId="{3069E456-7C2E-45EE-A62E-BF93BF2EDBDB}" type="pres">
      <dgm:prSet presAssocID="{01A05AF1-E203-4293-B2EC-BAFDF68EF305}" presName="parentText" presStyleLbl="node1" presStyleIdx="0" presStyleCnt="4">
        <dgm:presLayoutVars>
          <dgm:chMax val="0"/>
          <dgm:bulletEnabled val="1"/>
        </dgm:presLayoutVars>
      </dgm:prSet>
      <dgm:spPr/>
      <dgm:t>
        <a:bodyPr/>
        <a:lstStyle/>
        <a:p>
          <a:endParaRPr lang="en-US"/>
        </a:p>
      </dgm:t>
    </dgm:pt>
    <dgm:pt modelId="{B30E9C9A-561B-43E7-889D-BD34E3303CDA}" type="pres">
      <dgm:prSet presAssocID="{01A05AF1-E203-4293-B2EC-BAFDF68EF305}" presName="negativeSpace" presStyleCnt="0"/>
      <dgm:spPr/>
      <dgm:t>
        <a:bodyPr/>
        <a:lstStyle/>
        <a:p>
          <a:endParaRPr lang="en-US"/>
        </a:p>
      </dgm:t>
    </dgm:pt>
    <dgm:pt modelId="{34AECF7A-B559-4D39-B711-0C0C6E8A453F}" type="pres">
      <dgm:prSet presAssocID="{01A05AF1-E203-4293-B2EC-BAFDF68EF305}" presName="childText" presStyleLbl="conFgAcc1" presStyleIdx="0" presStyleCnt="4">
        <dgm:presLayoutVars>
          <dgm:bulletEnabled val="1"/>
        </dgm:presLayoutVars>
      </dgm:prSet>
      <dgm:spPr/>
      <dgm:t>
        <a:bodyPr/>
        <a:lstStyle/>
        <a:p>
          <a:endParaRPr lang="en-US"/>
        </a:p>
      </dgm:t>
    </dgm:pt>
    <dgm:pt modelId="{B7B756CE-6920-4119-BA5F-A5D986E8F7D5}" type="pres">
      <dgm:prSet presAssocID="{E4BC9486-F72A-4388-B506-7ABCEE833BB3}" presName="spaceBetweenRectangles" presStyleCnt="0"/>
      <dgm:spPr/>
      <dgm:t>
        <a:bodyPr/>
        <a:lstStyle/>
        <a:p>
          <a:endParaRPr lang="en-US"/>
        </a:p>
      </dgm:t>
    </dgm:pt>
    <dgm:pt modelId="{04754271-EE3E-4C36-9086-DFBAE4410C26}" type="pres">
      <dgm:prSet presAssocID="{3CC20636-D0C2-432A-849F-10B7A672DEFF}" presName="parentLin" presStyleCnt="0"/>
      <dgm:spPr/>
      <dgm:t>
        <a:bodyPr/>
        <a:lstStyle/>
        <a:p>
          <a:endParaRPr lang="en-US"/>
        </a:p>
      </dgm:t>
    </dgm:pt>
    <dgm:pt modelId="{EB7B4CA5-14A3-4E11-BAB6-C2AC06960127}" type="pres">
      <dgm:prSet presAssocID="{3CC20636-D0C2-432A-849F-10B7A672DEFF}" presName="parentLeftMargin" presStyleLbl="node1" presStyleIdx="0" presStyleCnt="4"/>
      <dgm:spPr/>
      <dgm:t>
        <a:bodyPr/>
        <a:lstStyle/>
        <a:p>
          <a:endParaRPr lang="en-US"/>
        </a:p>
      </dgm:t>
    </dgm:pt>
    <dgm:pt modelId="{F34CD688-CCEF-4CD5-8507-7509D22ADAEB}" type="pres">
      <dgm:prSet presAssocID="{3CC20636-D0C2-432A-849F-10B7A672DEFF}" presName="parentText" presStyleLbl="node1" presStyleIdx="1" presStyleCnt="4">
        <dgm:presLayoutVars>
          <dgm:chMax val="0"/>
          <dgm:bulletEnabled val="1"/>
        </dgm:presLayoutVars>
      </dgm:prSet>
      <dgm:spPr/>
      <dgm:t>
        <a:bodyPr/>
        <a:lstStyle/>
        <a:p>
          <a:endParaRPr lang="en-US"/>
        </a:p>
      </dgm:t>
    </dgm:pt>
    <dgm:pt modelId="{AA6FD13C-D6D2-41AA-AEFA-61802035040E}" type="pres">
      <dgm:prSet presAssocID="{3CC20636-D0C2-432A-849F-10B7A672DEFF}" presName="negativeSpace" presStyleCnt="0"/>
      <dgm:spPr/>
      <dgm:t>
        <a:bodyPr/>
        <a:lstStyle/>
        <a:p>
          <a:endParaRPr lang="en-US"/>
        </a:p>
      </dgm:t>
    </dgm:pt>
    <dgm:pt modelId="{8BC67938-05B2-4BA9-B845-5AAD972168B6}" type="pres">
      <dgm:prSet presAssocID="{3CC20636-D0C2-432A-849F-10B7A672DEFF}" presName="childText" presStyleLbl="conFgAcc1" presStyleIdx="1" presStyleCnt="4">
        <dgm:presLayoutVars>
          <dgm:bulletEnabled val="1"/>
        </dgm:presLayoutVars>
      </dgm:prSet>
      <dgm:spPr/>
      <dgm:t>
        <a:bodyPr/>
        <a:lstStyle/>
        <a:p>
          <a:endParaRPr lang="en-US"/>
        </a:p>
      </dgm:t>
    </dgm:pt>
    <dgm:pt modelId="{5C6B6825-40D6-40BE-8E82-2D1B79318749}" type="pres">
      <dgm:prSet presAssocID="{1BF00265-EB22-44B8-A332-571DE46E7EF5}" presName="spaceBetweenRectangles" presStyleCnt="0"/>
      <dgm:spPr/>
      <dgm:t>
        <a:bodyPr/>
        <a:lstStyle/>
        <a:p>
          <a:endParaRPr lang="en-US"/>
        </a:p>
      </dgm:t>
    </dgm:pt>
    <dgm:pt modelId="{573CE276-99DF-49CF-816C-CDF0C344455F}" type="pres">
      <dgm:prSet presAssocID="{E6274C4C-27E5-4DCF-A76F-796735A844FF}" presName="parentLin" presStyleCnt="0"/>
      <dgm:spPr/>
      <dgm:t>
        <a:bodyPr/>
        <a:lstStyle/>
        <a:p>
          <a:endParaRPr lang="en-US"/>
        </a:p>
      </dgm:t>
    </dgm:pt>
    <dgm:pt modelId="{1CAB8F1C-2AE4-4E71-BB5F-F6E7A4C98D95}" type="pres">
      <dgm:prSet presAssocID="{E6274C4C-27E5-4DCF-A76F-796735A844FF}" presName="parentLeftMargin" presStyleLbl="node1" presStyleIdx="1" presStyleCnt="4"/>
      <dgm:spPr/>
      <dgm:t>
        <a:bodyPr/>
        <a:lstStyle/>
        <a:p>
          <a:endParaRPr lang="en-US"/>
        </a:p>
      </dgm:t>
    </dgm:pt>
    <dgm:pt modelId="{449DCE35-1AE2-4C9F-9A53-D7DE21F0EA45}" type="pres">
      <dgm:prSet presAssocID="{E6274C4C-27E5-4DCF-A76F-796735A844FF}" presName="parentText" presStyleLbl="node1" presStyleIdx="2" presStyleCnt="4">
        <dgm:presLayoutVars>
          <dgm:chMax val="0"/>
          <dgm:bulletEnabled val="1"/>
        </dgm:presLayoutVars>
      </dgm:prSet>
      <dgm:spPr/>
      <dgm:t>
        <a:bodyPr/>
        <a:lstStyle/>
        <a:p>
          <a:endParaRPr lang="de-DE"/>
        </a:p>
      </dgm:t>
    </dgm:pt>
    <dgm:pt modelId="{316CC574-EDE6-4222-9B40-663659EEECCD}" type="pres">
      <dgm:prSet presAssocID="{E6274C4C-27E5-4DCF-A76F-796735A844FF}" presName="negativeSpace" presStyleCnt="0"/>
      <dgm:spPr/>
      <dgm:t>
        <a:bodyPr/>
        <a:lstStyle/>
        <a:p>
          <a:endParaRPr lang="en-US"/>
        </a:p>
      </dgm:t>
    </dgm:pt>
    <dgm:pt modelId="{A7F0FE79-3435-4237-BCB1-952FAEB036CD}" type="pres">
      <dgm:prSet presAssocID="{E6274C4C-27E5-4DCF-A76F-796735A844FF}" presName="childText" presStyleLbl="conFgAcc1" presStyleIdx="2" presStyleCnt="4">
        <dgm:presLayoutVars>
          <dgm:bulletEnabled val="1"/>
        </dgm:presLayoutVars>
      </dgm:prSet>
      <dgm:spPr/>
      <dgm:t>
        <a:bodyPr/>
        <a:lstStyle/>
        <a:p>
          <a:endParaRPr lang="en-US"/>
        </a:p>
      </dgm:t>
    </dgm:pt>
    <dgm:pt modelId="{60AAB508-AD64-456D-8F34-2B3D8BE16C2F}" type="pres">
      <dgm:prSet presAssocID="{9B089B4D-CB22-41BC-9242-1EFE44DA6143}" presName="spaceBetweenRectangles" presStyleCnt="0"/>
      <dgm:spPr/>
      <dgm:t>
        <a:bodyPr/>
        <a:lstStyle/>
        <a:p>
          <a:endParaRPr lang="en-US"/>
        </a:p>
      </dgm:t>
    </dgm:pt>
    <dgm:pt modelId="{321F461E-2261-4A54-9F4F-5AE4986359A0}" type="pres">
      <dgm:prSet presAssocID="{5E46A7D0-FF06-429D-ABA9-4F8F5BE0DB02}" presName="parentLin" presStyleCnt="0"/>
      <dgm:spPr/>
      <dgm:t>
        <a:bodyPr/>
        <a:lstStyle/>
        <a:p>
          <a:endParaRPr lang="en-US"/>
        </a:p>
      </dgm:t>
    </dgm:pt>
    <dgm:pt modelId="{8D7F1E37-731C-4A61-8841-4FC38AB6DFED}" type="pres">
      <dgm:prSet presAssocID="{5E46A7D0-FF06-429D-ABA9-4F8F5BE0DB02}" presName="parentLeftMargin" presStyleLbl="node1" presStyleIdx="2" presStyleCnt="4"/>
      <dgm:spPr/>
      <dgm:t>
        <a:bodyPr/>
        <a:lstStyle/>
        <a:p>
          <a:endParaRPr lang="en-US"/>
        </a:p>
      </dgm:t>
    </dgm:pt>
    <dgm:pt modelId="{51C6F77A-C2A9-4F63-AEF1-CEEA2A69A048}" type="pres">
      <dgm:prSet presAssocID="{5E46A7D0-FF06-429D-ABA9-4F8F5BE0DB02}" presName="parentText" presStyleLbl="node1" presStyleIdx="3" presStyleCnt="4">
        <dgm:presLayoutVars>
          <dgm:chMax val="0"/>
          <dgm:bulletEnabled val="1"/>
        </dgm:presLayoutVars>
      </dgm:prSet>
      <dgm:spPr/>
      <dgm:t>
        <a:bodyPr/>
        <a:lstStyle/>
        <a:p>
          <a:endParaRPr lang="en-US"/>
        </a:p>
      </dgm:t>
    </dgm:pt>
    <dgm:pt modelId="{2299B631-4CE4-4B8B-B40D-71F67001C786}" type="pres">
      <dgm:prSet presAssocID="{5E46A7D0-FF06-429D-ABA9-4F8F5BE0DB02}" presName="negativeSpace" presStyleCnt="0"/>
      <dgm:spPr/>
      <dgm:t>
        <a:bodyPr/>
        <a:lstStyle/>
        <a:p>
          <a:endParaRPr lang="en-US"/>
        </a:p>
      </dgm:t>
    </dgm:pt>
    <dgm:pt modelId="{3108A8D5-715A-46A0-9DF5-CE177D35A226}" type="pres">
      <dgm:prSet presAssocID="{5E46A7D0-FF06-429D-ABA9-4F8F5BE0DB02}" presName="childText" presStyleLbl="conFgAcc1" presStyleIdx="3" presStyleCnt="4">
        <dgm:presLayoutVars>
          <dgm:bulletEnabled val="1"/>
        </dgm:presLayoutVars>
      </dgm:prSet>
      <dgm:spPr/>
      <dgm:t>
        <a:bodyPr/>
        <a:lstStyle/>
        <a:p>
          <a:endParaRPr lang="en-US"/>
        </a:p>
      </dgm:t>
    </dgm:pt>
  </dgm:ptLst>
  <dgm:cxnLst>
    <dgm:cxn modelId="{4E7FE86B-FCDD-4156-889D-9308D050C969}" type="presOf" srcId="{3CC20636-D0C2-432A-849F-10B7A672DEFF}" destId="{F34CD688-CCEF-4CD5-8507-7509D22ADAEB}" srcOrd="1" destOrd="0" presId="urn:microsoft.com/office/officeart/2005/8/layout/list1"/>
    <dgm:cxn modelId="{3B85ED4C-FA8F-4B8F-86BB-C9D824344A47}" type="presOf" srcId="{01A05AF1-E203-4293-B2EC-BAFDF68EF305}" destId="{3069E456-7C2E-45EE-A62E-BF93BF2EDBDB}" srcOrd="1" destOrd="0" presId="urn:microsoft.com/office/officeart/2005/8/layout/list1"/>
    <dgm:cxn modelId="{6BE8DFFE-5688-4D06-BE2E-BB33011655C4}" srcId="{A1F7E73D-F610-4873-8BFA-FEF78F0BA242}" destId="{5E46A7D0-FF06-429D-ABA9-4F8F5BE0DB02}" srcOrd="3" destOrd="0" parTransId="{BAD90951-87E2-4761-86CC-5CD6D1171868}" sibTransId="{99A5D09B-2454-45A2-BDA0-B552F1D50F56}"/>
    <dgm:cxn modelId="{2F839018-9AFC-4922-AF00-188C098A07BE}" type="presOf" srcId="{E6274C4C-27E5-4DCF-A76F-796735A844FF}" destId="{449DCE35-1AE2-4C9F-9A53-D7DE21F0EA45}" srcOrd="1" destOrd="0" presId="urn:microsoft.com/office/officeart/2005/8/layout/list1"/>
    <dgm:cxn modelId="{359ED796-F645-4248-B014-99BA56B708C5}" type="presOf" srcId="{01A05AF1-E203-4293-B2EC-BAFDF68EF305}" destId="{AAE80B2B-D35E-4D3F-8D5C-7BA6F99C4954}" srcOrd="0" destOrd="0" presId="urn:microsoft.com/office/officeart/2005/8/layout/list1"/>
    <dgm:cxn modelId="{247958FE-06CE-4DFB-9722-5C57103C665F}" srcId="{A1F7E73D-F610-4873-8BFA-FEF78F0BA242}" destId="{E6274C4C-27E5-4DCF-A76F-796735A844FF}" srcOrd="2" destOrd="0" parTransId="{046364A3-5AA5-4C5E-B235-EE99229A1B80}" sibTransId="{9B089B4D-CB22-41BC-9242-1EFE44DA6143}"/>
    <dgm:cxn modelId="{7BB88209-D965-4C05-AB52-55136CB6E57B}" type="presOf" srcId="{E6274C4C-27E5-4DCF-A76F-796735A844FF}" destId="{1CAB8F1C-2AE4-4E71-BB5F-F6E7A4C98D95}" srcOrd="0" destOrd="0" presId="urn:microsoft.com/office/officeart/2005/8/layout/list1"/>
    <dgm:cxn modelId="{34B2A1AF-0DDB-4B08-AA47-19260FFA2598}" srcId="{A1F7E73D-F610-4873-8BFA-FEF78F0BA242}" destId="{01A05AF1-E203-4293-B2EC-BAFDF68EF305}" srcOrd="0" destOrd="0" parTransId="{6C4A4257-DB75-4B4F-9266-2A3FF8169498}" sibTransId="{E4BC9486-F72A-4388-B506-7ABCEE833BB3}"/>
    <dgm:cxn modelId="{C2DA96B8-D779-4967-8ED6-C9F9B0B02C84}" type="presOf" srcId="{5E46A7D0-FF06-429D-ABA9-4F8F5BE0DB02}" destId="{8D7F1E37-731C-4A61-8841-4FC38AB6DFED}" srcOrd="0" destOrd="0" presId="urn:microsoft.com/office/officeart/2005/8/layout/list1"/>
    <dgm:cxn modelId="{2E7E35D0-D358-4552-BCF1-BEB9ED29121F}" type="presOf" srcId="{3CC20636-D0C2-432A-849F-10B7A672DEFF}" destId="{EB7B4CA5-14A3-4E11-BAB6-C2AC06960127}" srcOrd="0" destOrd="0" presId="urn:microsoft.com/office/officeart/2005/8/layout/list1"/>
    <dgm:cxn modelId="{30C5FC7B-F530-4F5F-9F86-B6D53C95B3B1}" type="presOf" srcId="{A1F7E73D-F610-4873-8BFA-FEF78F0BA242}" destId="{7B9088A8-86C4-4332-9EC4-67F80D333EF1}" srcOrd="0" destOrd="0" presId="urn:microsoft.com/office/officeart/2005/8/layout/list1"/>
    <dgm:cxn modelId="{DAB526E0-58B1-4CE5-AB88-E15A2ADD9FE2}" type="presOf" srcId="{5E46A7D0-FF06-429D-ABA9-4F8F5BE0DB02}" destId="{51C6F77A-C2A9-4F63-AEF1-CEEA2A69A048}" srcOrd="1" destOrd="0" presId="urn:microsoft.com/office/officeart/2005/8/layout/list1"/>
    <dgm:cxn modelId="{589E6233-F04C-4335-90F9-6E7DD35891AE}" srcId="{A1F7E73D-F610-4873-8BFA-FEF78F0BA242}" destId="{3CC20636-D0C2-432A-849F-10B7A672DEFF}" srcOrd="1" destOrd="0" parTransId="{6EA01E0E-1EB5-40FC-A499-867AEDF32187}" sibTransId="{1BF00265-EB22-44B8-A332-571DE46E7EF5}"/>
    <dgm:cxn modelId="{AC43E2AB-16D7-4A4F-BEB1-68AB3B561439}" type="presParOf" srcId="{7B9088A8-86C4-4332-9EC4-67F80D333EF1}" destId="{75B0CE98-8318-4A7F-ABF5-54FFE38DCBEA}" srcOrd="0" destOrd="0" presId="urn:microsoft.com/office/officeart/2005/8/layout/list1"/>
    <dgm:cxn modelId="{352FCB6B-1338-4743-BB3F-53FB747BA558}" type="presParOf" srcId="{75B0CE98-8318-4A7F-ABF5-54FFE38DCBEA}" destId="{AAE80B2B-D35E-4D3F-8D5C-7BA6F99C4954}" srcOrd="0" destOrd="0" presId="urn:microsoft.com/office/officeart/2005/8/layout/list1"/>
    <dgm:cxn modelId="{5DD888D8-689F-439E-953E-AF9A41DDB0E8}" type="presParOf" srcId="{75B0CE98-8318-4A7F-ABF5-54FFE38DCBEA}" destId="{3069E456-7C2E-45EE-A62E-BF93BF2EDBDB}" srcOrd="1" destOrd="0" presId="urn:microsoft.com/office/officeart/2005/8/layout/list1"/>
    <dgm:cxn modelId="{C2D4E0A2-DEF7-4184-9733-7DB76A2334D7}" type="presParOf" srcId="{7B9088A8-86C4-4332-9EC4-67F80D333EF1}" destId="{B30E9C9A-561B-43E7-889D-BD34E3303CDA}" srcOrd="1" destOrd="0" presId="urn:microsoft.com/office/officeart/2005/8/layout/list1"/>
    <dgm:cxn modelId="{868E7366-78B1-4EF6-883A-716042B3F64D}" type="presParOf" srcId="{7B9088A8-86C4-4332-9EC4-67F80D333EF1}" destId="{34AECF7A-B559-4D39-B711-0C0C6E8A453F}" srcOrd="2" destOrd="0" presId="urn:microsoft.com/office/officeart/2005/8/layout/list1"/>
    <dgm:cxn modelId="{26AF1F37-057B-4454-92CE-D08C73D71FAC}" type="presParOf" srcId="{7B9088A8-86C4-4332-9EC4-67F80D333EF1}" destId="{B7B756CE-6920-4119-BA5F-A5D986E8F7D5}" srcOrd="3" destOrd="0" presId="urn:microsoft.com/office/officeart/2005/8/layout/list1"/>
    <dgm:cxn modelId="{A7B0C9BA-E6EA-4354-A84D-153DCE995028}" type="presParOf" srcId="{7B9088A8-86C4-4332-9EC4-67F80D333EF1}" destId="{04754271-EE3E-4C36-9086-DFBAE4410C26}" srcOrd="4" destOrd="0" presId="urn:microsoft.com/office/officeart/2005/8/layout/list1"/>
    <dgm:cxn modelId="{EDFF0165-638F-4E18-B15A-D9BCD937AF4C}" type="presParOf" srcId="{04754271-EE3E-4C36-9086-DFBAE4410C26}" destId="{EB7B4CA5-14A3-4E11-BAB6-C2AC06960127}" srcOrd="0" destOrd="0" presId="urn:microsoft.com/office/officeart/2005/8/layout/list1"/>
    <dgm:cxn modelId="{50E27C5D-B06E-4A89-B02C-52EBFE1D0552}" type="presParOf" srcId="{04754271-EE3E-4C36-9086-DFBAE4410C26}" destId="{F34CD688-CCEF-4CD5-8507-7509D22ADAEB}" srcOrd="1" destOrd="0" presId="urn:microsoft.com/office/officeart/2005/8/layout/list1"/>
    <dgm:cxn modelId="{919C8A82-3026-4C20-8E3E-BEC548E48D54}" type="presParOf" srcId="{7B9088A8-86C4-4332-9EC4-67F80D333EF1}" destId="{AA6FD13C-D6D2-41AA-AEFA-61802035040E}" srcOrd="5" destOrd="0" presId="urn:microsoft.com/office/officeart/2005/8/layout/list1"/>
    <dgm:cxn modelId="{DF678CBB-5421-405F-8945-36C037459524}" type="presParOf" srcId="{7B9088A8-86C4-4332-9EC4-67F80D333EF1}" destId="{8BC67938-05B2-4BA9-B845-5AAD972168B6}" srcOrd="6" destOrd="0" presId="urn:microsoft.com/office/officeart/2005/8/layout/list1"/>
    <dgm:cxn modelId="{6C56C73A-E10A-4535-B449-7413CA4C82E0}" type="presParOf" srcId="{7B9088A8-86C4-4332-9EC4-67F80D333EF1}" destId="{5C6B6825-40D6-40BE-8E82-2D1B79318749}" srcOrd="7" destOrd="0" presId="urn:microsoft.com/office/officeart/2005/8/layout/list1"/>
    <dgm:cxn modelId="{DC0F4A74-6BC1-4816-BD39-DFAD9938F058}" type="presParOf" srcId="{7B9088A8-86C4-4332-9EC4-67F80D333EF1}" destId="{573CE276-99DF-49CF-816C-CDF0C344455F}" srcOrd="8" destOrd="0" presId="urn:microsoft.com/office/officeart/2005/8/layout/list1"/>
    <dgm:cxn modelId="{0F2145D8-7BBD-4127-BCF0-ABF6599B121B}" type="presParOf" srcId="{573CE276-99DF-49CF-816C-CDF0C344455F}" destId="{1CAB8F1C-2AE4-4E71-BB5F-F6E7A4C98D95}" srcOrd="0" destOrd="0" presId="urn:microsoft.com/office/officeart/2005/8/layout/list1"/>
    <dgm:cxn modelId="{80B447FC-A505-4F2F-AF0E-D22B49B380A1}" type="presParOf" srcId="{573CE276-99DF-49CF-816C-CDF0C344455F}" destId="{449DCE35-1AE2-4C9F-9A53-D7DE21F0EA45}" srcOrd="1" destOrd="0" presId="urn:microsoft.com/office/officeart/2005/8/layout/list1"/>
    <dgm:cxn modelId="{439C668C-AB6F-4909-9475-16C235495F48}" type="presParOf" srcId="{7B9088A8-86C4-4332-9EC4-67F80D333EF1}" destId="{316CC574-EDE6-4222-9B40-663659EEECCD}" srcOrd="9" destOrd="0" presId="urn:microsoft.com/office/officeart/2005/8/layout/list1"/>
    <dgm:cxn modelId="{740A26F5-910A-4DD9-90FD-B56F24A6B7F9}" type="presParOf" srcId="{7B9088A8-86C4-4332-9EC4-67F80D333EF1}" destId="{A7F0FE79-3435-4237-BCB1-952FAEB036CD}" srcOrd="10" destOrd="0" presId="urn:microsoft.com/office/officeart/2005/8/layout/list1"/>
    <dgm:cxn modelId="{206DC85A-3F9F-4073-BC61-4A956CE364CE}" type="presParOf" srcId="{7B9088A8-86C4-4332-9EC4-67F80D333EF1}" destId="{60AAB508-AD64-456D-8F34-2B3D8BE16C2F}" srcOrd="11" destOrd="0" presId="urn:microsoft.com/office/officeart/2005/8/layout/list1"/>
    <dgm:cxn modelId="{C2018CB1-9D98-4927-ACF7-98D865ACA506}" type="presParOf" srcId="{7B9088A8-86C4-4332-9EC4-67F80D333EF1}" destId="{321F461E-2261-4A54-9F4F-5AE4986359A0}" srcOrd="12" destOrd="0" presId="urn:microsoft.com/office/officeart/2005/8/layout/list1"/>
    <dgm:cxn modelId="{E27E9C1D-A7A1-45B7-9D64-1362DDC373B5}" type="presParOf" srcId="{321F461E-2261-4A54-9F4F-5AE4986359A0}" destId="{8D7F1E37-731C-4A61-8841-4FC38AB6DFED}" srcOrd="0" destOrd="0" presId="urn:microsoft.com/office/officeart/2005/8/layout/list1"/>
    <dgm:cxn modelId="{975AEFFD-D78B-43F2-9589-AED493C12985}" type="presParOf" srcId="{321F461E-2261-4A54-9F4F-5AE4986359A0}" destId="{51C6F77A-C2A9-4F63-AEF1-CEEA2A69A048}" srcOrd="1" destOrd="0" presId="urn:microsoft.com/office/officeart/2005/8/layout/list1"/>
    <dgm:cxn modelId="{78912CBD-FCB0-4730-8DBD-02BB9A711998}" type="presParOf" srcId="{7B9088A8-86C4-4332-9EC4-67F80D333EF1}" destId="{2299B631-4CE4-4B8B-B40D-71F67001C786}" srcOrd="13" destOrd="0" presId="urn:microsoft.com/office/officeart/2005/8/layout/list1"/>
    <dgm:cxn modelId="{22357BEA-20C8-433B-BCCE-35F97CB586A3}" type="presParOf" srcId="{7B9088A8-86C4-4332-9EC4-67F80D333EF1}" destId="{3108A8D5-715A-46A0-9DF5-CE177D35A226}"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C49CF58-22BA-4C80-8A41-C2895261D8C1}" type="doc">
      <dgm:prSet loTypeId="urn:microsoft.com/office/officeart/2005/8/layout/hierarchy3" loCatId="hierarchy" qsTypeId="urn:microsoft.com/office/officeart/2005/8/quickstyle/simple1" qsCatId="simple" csTypeId="urn:microsoft.com/office/officeart/2005/8/colors/colorful3" csCatId="colorful" phldr="1"/>
      <dgm:spPr/>
      <dgm:t>
        <a:bodyPr/>
        <a:lstStyle/>
        <a:p>
          <a:endParaRPr lang="en-US"/>
        </a:p>
      </dgm:t>
    </dgm:pt>
    <dgm:pt modelId="{374FE7B9-86C9-4D95-A372-0A35E06C3691}">
      <dgm:prSet phldrT="[Text]"/>
      <dgm:spPr/>
      <dgm:t>
        <a:bodyPr/>
        <a:lstStyle/>
        <a:p>
          <a:r>
            <a:rPr lang="en-US" dirty="0" smtClean="0"/>
            <a:t>Agree</a:t>
          </a:r>
          <a:endParaRPr lang="en-US" dirty="0"/>
        </a:p>
      </dgm:t>
    </dgm:pt>
    <dgm:pt modelId="{0D50A41B-C49B-4E3C-9129-DF0C6A001A8D}" type="parTrans" cxnId="{C49E3C1B-196D-49EA-AE1C-C480051482E5}">
      <dgm:prSet/>
      <dgm:spPr/>
      <dgm:t>
        <a:bodyPr/>
        <a:lstStyle/>
        <a:p>
          <a:endParaRPr lang="en-US"/>
        </a:p>
      </dgm:t>
    </dgm:pt>
    <dgm:pt modelId="{32F86224-D7A4-4EED-B0AF-1776A220E32D}" type="sibTrans" cxnId="{C49E3C1B-196D-49EA-AE1C-C480051482E5}">
      <dgm:prSet/>
      <dgm:spPr/>
      <dgm:t>
        <a:bodyPr/>
        <a:lstStyle/>
        <a:p>
          <a:endParaRPr lang="en-US"/>
        </a:p>
      </dgm:t>
    </dgm:pt>
    <dgm:pt modelId="{AE247A92-8954-4BB9-862C-BDCF0834DB47}">
      <dgm:prSet phldrT="[Text]"/>
      <dgm:spPr/>
      <dgm:t>
        <a:bodyPr/>
        <a:lstStyle/>
        <a:p>
          <a:r>
            <a:rPr lang="en-US" dirty="0" smtClean="0"/>
            <a:t>Argument</a:t>
          </a:r>
          <a:endParaRPr lang="en-US" dirty="0"/>
        </a:p>
      </dgm:t>
    </dgm:pt>
    <dgm:pt modelId="{40135481-B4D3-4F96-B137-36E2E684DAB0}" type="parTrans" cxnId="{679977B8-E075-4963-8555-2168D6462F2E}">
      <dgm:prSet/>
      <dgm:spPr/>
      <dgm:t>
        <a:bodyPr/>
        <a:lstStyle/>
        <a:p>
          <a:endParaRPr lang="en-US"/>
        </a:p>
      </dgm:t>
    </dgm:pt>
    <dgm:pt modelId="{4F272299-2436-4BD1-82DD-CC1E90F6F02A}" type="sibTrans" cxnId="{679977B8-E075-4963-8555-2168D6462F2E}">
      <dgm:prSet/>
      <dgm:spPr/>
      <dgm:t>
        <a:bodyPr/>
        <a:lstStyle/>
        <a:p>
          <a:endParaRPr lang="en-US"/>
        </a:p>
      </dgm:t>
    </dgm:pt>
    <dgm:pt modelId="{54EEEA69-0B37-431E-AB11-0D103F418599}">
      <dgm:prSet phldrT="[Text]"/>
      <dgm:spPr/>
      <dgm:t>
        <a:bodyPr/>
        <a:lstStyle/>
        <a:p>
          <a:r>
            <a:rPr lang="en-US" dirty="0" smtClean="0"/>
            <a:t>Refutation + (Counter) Argument</a:t>
          </a:r>
          <a:endParaRPr lang="en-US" dirty="0"/>
        </a:p>
      </dgm:t>
    </dgm:pt>
    <dgm:pt modelId="{CF1E389C-C578-4BC6-8763-36A60C846EE4}" type="parTrans" cxnId="{75CD508C-FC1D-4EEF-BA25-773639972A36}">
      <dgm:prSet/>
      <dgm:spPr/>
      <dgm:t>
        <a:bodyPr/>
        <a:lstStyle/>
        <a:p>
          <a:endParaRPr lang="en-US"/>
        </a:p>
      </dgm:t>
    </dgm:pt>
    <dgm:pt modelId="{BA0EF3F2-50CD-4E0A-A6F8-912DCEDF98FA}" type="sibTrans" cxnId="{75CD508C-FC1D-4EEF-BA25-773639972A36}">
      <dgm:prSet/>
      <dgm:spPr/>
      <dgm:t>
        <a:bodyPr/>
        <a:lstStyle/>
        <a:p>
          <a:endParaRPr lang="en-US"/>
        </a:p>
      </dgm:t>
    </dgm:pt>
    <dgm:pt modelId="{D2FE58EF-EDB3-41C6-987B-D9F35B601864}">
      <dgm:prSet phldrT="[Text]"/>
      <dgm:spPr/>
      <dgm:t>
        <a:bodyPr/>
        <a:lstStyle/>
        <a:p>
          <a:r>
            <a:rPr lang="en-US" dirty="0" smtClean="0"/>
            <a:t>Disagree</a:t>
          </a:r>
          <a:endParaRPr lang="en-US" dirty="0"/>
        </a:p>
      </dgm:t>
    </dgm:pt>
    <dgm:pt modelId="{69F23756-DA67-4666-81BB-1D46334A63C3}" type="parTrans" cxnId="{D5F98120-9DCB-4309-ABDD-BD2C2585F380}">
      <dgm:prSet/>
      <dgm:spPr/>
      <dgm:t>
        <a:bodyPr/>
        <a:lstStyle/>
        <a:p>
          <a:endParaRPr lang="en-US"/>
        </a:p>
      </dgm:t>
    </dgm:pt>
    <dgm:pt modelId="{AF43991B-7867-42C4-BC22-8E9D6436FE16}" type="sibTrans" cxnId="{D5F98120-9DCB-4309-ABDD-BD2C2585F380}">
      <dgm:prSet/>
      <dgm:spPr/>
      <dgm:t>
        <a:bodyPr/>
        <a:lstStyle/>
        <a:p>
          <a:endParaRPr lang="en-US"/>
        </a:p>
      </dgm:t>
    </dgm:pt>
    <dgm:pt modelId="{08C3C7C3-3B32-42E9-A676-5BF7996090C7}">
      <dgm:prSet phldrT="[Text]"/>
      <dgm:spPr/>
      <dgm:t>
        <a:bodyPr/>
        <a:lstStyle/>
        <a:p>
          <a:r>
            <a:rPr lang="en-US" dirty="0" smtClean="0"/>
            <a:t>Refutation + (Counter) </a:t>
          </a:r>
        </a:p>
        <a:p>
          <a:r>
            <a:rPr lang="en-US" dirty="0" smtClean="0"/>
            <a:t>Argument</a:t>
          </a:r>
          <a:endParaRPr lang="en-US" dirty="0"/>
        </a:p>
      </dgm:t>
    </dgm:pt>
    <dgm:pt modelId="{13893F31-8C89-45E7-8CAB-BF33FFC0F564}" type="parTrans" cxnId="{CAEF1E1A-7A8F-434C-B7BB-623FB1489F6F}">
      <dgm:prSet/>
      <dgm:spPr/>
      <dgm:t>
        <a:bodyPr/>
        <a:lstStyle/>
        <a:p>
          <a:endParaRPr lang="en-US"/>
        </a:p>
      </dgm:t>
    </dgm:pt>
    <dgm:pt modelId="{D406B301-831E-4CB2-A82B-5CBD230EE07A}" type="sibTrans" cxnId="{CAEF1E1A-7A8F-434C-B7BB-623FB1489F6F}">
      <dgm:prSet/>
      <dgm:spPr/>
      <dgm:t>
        <a:bodyPr/>
        <a:lstStyle/>
        <a:p>
          <a:endParaRPr lang="en-US"/>
        </a:p>
      </dgm:t>
    </dgm:pt>
    <dgm:pt modelId="{29076ACD-4005-4B44-8CEB-AAD14DE13D63}">
      <dgm:prSet phldrT="[Text]"/>
      <dgm:spPr/>
      <dgm:t>
        <a:bodyPr/>
        <a:lstStyle/>
        <a:p>
          <a:r>
            <a:rPr lang="en-US" dirty="0" err="1" smtClean="0"/>
            <a:t>Refuation</a:t>
          </a:r>
          <a:r>
            <a:rPr lang="en-US" dirty="0" smtClean="0"/>
            <a:t> + (Counter) Argument</a:t>
          </a:r>
          <a:endParaRPr lang="en-US" dirty="0"/>
        </a:p>
      </dgm:t>
    </dgm:pt>
    <dgm:pt modelId="{7B233D6D-1ED0-45CE-81BA-A76289B438EB}" type="parTrans" cxnId="{44D59462-7DBD-460C-A4E8-3C58FF0B87E0}">
      <dgm:prSet/>
      <dgm:spPr/>
      <dgm:t>
        <a:bodyPr/>
        <a:lstStyle/>
        <a:p>
          <a:endParaRPr lang="en-US"/>
        </a:p>
      </dgm:t>
    </dgm:pt>
    <dgm:pt modelId="{933BF0B8-E27B-44AB-ACDE-5C2573892AA8}" type="sibTrans" cxnId="{44D59462-7DBD-460C-A4E8-3C58FF0B87E0}">
      <dgm:prSet/>
      <dgm:spPr/>
      <dgm:t>
        <a:bodyPr/>
        <a:lstStyle/>
        <a:p>
          <a:endParaRPr lang="en-US"/>
        </a:p>
      </dgm:t>
    </dgm:pt>
    <dgm:pt modelId="{241E4BDC-BF95-45F0-92F9-48D8F78E8077}">
      <dgm:prSet/>
      <dgm:spPr/>
      <dgm:t>
        <a:bodyPr/>
        <a:lstStyle/>
        <a:p>
          <a:r>
            <a:rPr lang="en-US" dirty="0" smtClean="0"/>
            <a:t>Refutation + (Counter) Argument </a:t>
          </a:r>
        </a:p>
      </dgm:t>
    </dgm:pt>
    <dgm:pt modelId="{2CD5278F-7D8A-488C-B402-8D0C88E369BB}" type="parTrans" cxnId="{D812066F-8434-4AC9-9587-DC00070324E8}">
      <dgm:prSet/>
      <dgm:spPr/>
      <dgm:t>
        <a:bodyPr/>
        <a:lstStyle/>
        <a:p>
          <a:endParaRPr lang="en-US"/>
        </a:p>
      </dgm:t>
    </dgm:pt>
    <dgm:pt modelId="{6B884312-1992-44EC-A2C5-42CEE67E1F29}" type="sibTrans" cxnId="{D812066F-8434-4AC9-9587-DC00070324E8}">
      <dgm:prSet/>
      <dgm:spPr/>
      <dgm:t>
        <a:bodyPr/>
        <a:lstStyle/>
        <a:p>
          <a:endParaRPr lang="en-US"/>
        </a:p>
      </dgm:t>
    </dgm:pt>
    <dgm:pt modelId="{97468169-77F8-4FF0-8A8C-048D4D0CC45F}">
      <dgm:prSet/>
      <dgm:spPr/>
      <dgm:t>
        <a:bodyPr/>
        <a:lstStyle/>
        <a:p>
          <a:r>
            <a:rPr lang="en-US" dirty="0" smtClean="0"/>
            <a:t>Summary / Conclusion</a:t>
          </a:r>
          <a:endParaRPr lang="en-US" dirty="0"/>
        </a:p>
      </dgm:t>
    </dgm:pt>
    <dgm:pt modelId="{E45BDFF6-DDCF-4826-A645-106EFD555952}" type="parTrans" cxnId="{BE658EBB-E455-4CD2-A4D6-F96AED1E9580}">
      <dgm:prSet/>
      <dgm:spPr/>
      <dgm:t>
        <a:bodyPr/>
        <a:lstStyle/>
        <a:p>
          <a:endParaRPr lang="en-US"/>
        </a:p>
      </dgm:t>
    </dgm:pt>
    <dgm:pt modelId="{DF4743F4-8525-4F9A-9A94-47094BB07DF0}" type="sibTrans" cxnId="{BE658EBB-E455-4CD2-A4D6-F96AED1E9580}">
      <dgm:prSet/>
      <dgm:spPr/>
      <dgm:t>
        <a:bodyPr/>
        <a:lstStyle/>
        <a:p>
          <a:endParaRPr lang="en-US"/>
        </a:p>
      </dgm:t>
    </dgm:pt>
    <dgm:pt modelId="{2E33F25D-BEC5-452C-8000-8DC5D5CAB183}">
      <dgm:prSet phldrT="[Text]"/>
      <dgm:spPr/>
      <dgm:t>
        <a:bodyPr/>
        <a:lstStyle/>
        <a:p>
          <a:r>
            <a:rPr lang="en-US" dirty="0" smtClean="0"/>
            <a:t>Refutation and (Counter) Argument</a:t>
          </a:r>
          <a:endParaRPr lang="en-US" dirty="0"/>
        </a:p>
      </dgm:t>
    </dgm:pt>
    <dgm:pt modelId="{8BADA1DC-CCDA-44ED-A710-3532EA88963F}" type="parTrans" cxnId="{8BD1B269-DBF1-4F04-8FCB-25557E8736CE}">
      <dgm:prSet/>
      <dgm:spPr/>
      <dgm:t>
        <a:bodyPr/>
        <a:lstStyle/>
        <a:p>
          <a:endParaRPr lang="en-US"/>
        </a:p>
      </dgm:t>
    </dgm:pt>
    <dgm:pt modelId="{E1AD8717-78E2-4DB4-B7B8-68F41C2A2AEC}" type="sibTrans" cxnId="{8BD1B269-DBF1-4F04-8FCB-25557E8736CE}">
      <dgm:prSet/>
      <dgm:spPr/>
      <dgm:t>
        <a:bodyPr/>
        <a:lstStyle/>
        <a:p>
          <a:endParaRPr lang="en-US"/>
        </a:p>
      </dgm:t>
    </dgm:pt>
    <dgm:pt modelId="{188440AE-D4EA-47F0-905F-092837AEA408}">
      <dgm:prSet phldrT="[Text]"/>
      <dgm:spPr/>
      <dgm:t>
        <a:bodyPr/>
        <a:lstStyle/>
        <a:p>
          <a:r>
            <a:rPr lang="en-US" dirty="0" smtClean="0"/>
            <a:t>Summary / Conclusion</a:t>
          </a:r>
          <a:endParaRPr lang="en-US" dirty="0"/>
        </a:p>
      </dgm:t>
    </dgm:pt>
    <dgm:pt modelId="{0268D136-C86E-4E4C-9699-9BD903D247CB}" type="parTrans" cxnId="{18AA980F-AA33-4318-8E18-176E22B12CAA}">
      <dgm:prSet/>
      <dgm:spPr/>
      <dgm:t>
        <a:bodyPr/>
        <a:lstStyle/>
        <a:p>
          <a:endParaRPr lang="en-US"/>
        </a:p>
      </dgm:t>
    </dgm:pt>
    <dgm:pt modelId="{3655B2C7-4DD4-46D6-A545-BC2705F7021C}" type="sibTrans" cxnId="{18AA980F-AA33-4318-8E18-176E22B12CAA}">
      <dgm:prSet/>
      <dgm:spPr/>
      <dgm:t>
        <a:bodyPr/>
        <a:lstStyle/>
        <a:p>
          <a:endParaRPr lang="en-US"/>
        </a:p>
      </dgm:t>
    </dgm:pt>
    <dgm:pt modelId="{2F49E6B4-395C-4898-9898-4FF7C4BB1F61}" type="pres">
      <dgm:prSet presAssocID="{8C49CF58-22BA-4C80-8A41-C2895261D8C1}" presName="diagram" presStyleCnt="0">
        <dgm:presLayoutVars>
          <dgm:chPref val="1"/>
          <dgm:dir/>
          <dgm:animOne val="branch"/>
          <dgm:animLvl val="lvl"/>
          <dgm:resizeHandles/>
        </dgm:presLayoutVars>
      </dgm:prSet>
      <dgm:spPr/>
      <dgm:t>
        <a:bodyPr/>
        <a:lstStyle/>
        <a:p>
          <a:endParaRPr lang="en-US"/>
        </a:p>
      </dgm:t>
    </dgm:pt>
    <dgm:pt modelId="{EFBA9672-0DA6-41EF-8AA3-B6FF1CA321EB}" type="pres">
      <dgm:prSet presAssocID="{374FE7B9-86C9-4D95-A372-0A35E06C3691}" presName="root" presStyleCnt="0"/>
      <dgm:spPr/>
    </dgm:pt>
    <dgm:pt modelId="{BAB5B3B8-EFC7-48C9-8788-C99A6021632F}" type="pres">
      <dgm:prSet presAssocID="{374FE7B9-86C9-4D95-A372-0A35E06C3691}" presName="rootComposite" presStyleCnt="0"/>
      <dgm:spPr/>
    </dgm:pt>
    <dgm:pt modelId="{F9DD1861-947F-474F-981F-A158AE040296}" type="pres">
      <dgm:prSet presAssocID="{374FE7B9-86C9-4D95-A372-0A35E06C3691}" presName="rootText" presStyleLbl="node1" presStyleIdx="0" presStyleCnt="2"/>
      <dgm:spPr/>
      <dgm:t>
        <a:bodyPr/>
        <a:lstStyle/>
        <a:p>
          <a:endParaRPr lang="en-US"/>
        </a:p>
      </dgm:t>
    </dgm:pt>
    <dgm:pt modelId="{6B2CCC29-13ED-4C78-A56C-A0D5DDD6855D}" type="pres">
      <dgm:prSet presAssocID="{374FE7B9-86C9-4D95-A372-0A35E06C3691}" presName="rootConnector" presStyleLbl="node1" presStyleIdx="0" presStyleCnt="2"/>
      <dgm:spPr/>
      <dgm:t>
        <a:bodyPr/>
        <a:lstStyle/>
        <a:p>
          <a:endParaRPr lang="en-US"/>
        </a:p>
      </dgm:t>
    </dgm:pt>
    <dgm:pt modelId="{7D83666B-2198-47B4-B5E4-3346FE5C5A01}" type="pres">
      <dgm:prSet presAssocID="{374FE7B9-86C9-4D95-A372-0A35E06C3691}" presName="childShape" presStyleCnt="0"/>
      <dgm:spPr/>
    </dgm:pt>
    <dgm:pt modelId="{F62F82E8-1810-4DF4-BB1C-BBE7D0202D4B}" type="pres">
      <dgm:prSet presAssocID="{40135481-B4D3-4F96-B137-36E2E684DAB0}" presName="Name13" presStyleLbl="parChTrans1D2" presStyleIdx="0" presStyleCnt="8"/>
      <dgm:spPr/>
      <dgm:t>
        <a:bodyPr/>
        <a:lstStyle/>
        <a:p>
          <a:endParaRPr lang="en-US"/>
        </a:p>
      </dgm:t>
    </dgm:pt>
    <dgm:pt modelId="{DEF3D7A0-030D-40D9-BC74-1DA0D004D032}" type="pres">
      <dgm:prSet presAssocID="{AE247A92-8954-4BB9-862C-BDCF0834DB47}" presName="childText" presStyleLbl="bgAcc1" presStyleIdx="0" presStyleCnt="8">
        <dgm:presLayoutVars>
          <dgm:bulletEnabled val="1"/>
        </dgm:presLayoutVars>
      </dgm:prSet>
      <dgm:spPr/>
      <dgm:t>
        <a:bodyPr/>
        <a:lstStyle/>
        <a:p>
          <a:endParaRPr lang="en-US"/>
        </a:p>
      </dgm:t>
    </dgm:pt>
    <dgm:pt modelId="{87ED5CA0-CDE7-4A6B-80BD-B1230EC852E2}" type="pres">
      <dgm:prSet presAssocID="{CF1E389C-C578-4BC6-8763-36A60C846EE4}" presName="Name13" presStyleLbl="parChTrans1D2" presStyleIdx="1" presStyleCnt="8"/>
      <dgm:spPr/>
      <dgm:t>
        <a:bodyPr/>
        <a:lstStyle/>
        <a:p>
          <a:endParaRPr lang="en-US"/>
        </a:p>
      </dgm:t>
    </dgm:pt>
    <dgm:pt modelId="{7188323D-01ED-48D2-BE6B-BD58FD696D2D}" type="pres">
      <dgm:prSet presAssocID="{54EEEA69-0B37-431E-AB11-0D103F418599}" presName="childText" presStyleLbl="bgAcc1" presStyleIdx="1" presStyleCnt="8">
        <dgm:presLayoutVars>
          <dgm:bulletEnabled val="1"/>
        </dgm:presLayoutVars>
      </dgm:prSet>
      <dgm:spPr/>
      <dgm:t>
        <a:bodyPr/>
        <a:lstStyle/>
        <a:p>
          <a:endParaRPr lang="en-US"/>
        </a:p>
      </dgm:t>
    </dgm:pt>
    <dgm:pt modelId="{96735FDA-144D-4A5A-84A4-BF4B9CB24DF0}" type="pres">
      <dgm:prSet presAssocID="{2CD5278F-7D8A-488C-B402-8D0C88E369BB}" presName="Name13" presStyleLbl="parChTrans1D2" presStyleIdx="2" presStyleCnt="8"/>
      <dgm:spPr/>
      <dgm:t>
        <a:bodyPr/>
        <a:lstStyle/>
        <a:p>
          <a:endParaRPr lang="en-US"/>
        </a:p>
      </dgm:t>
    </dgm:pt>
    <dgm:pt modelId="{722053B7-D04C-404D-82DD-AFC5F74CEFD5}" type="pres">
      <dgm:prSet presAssocID="{241E4BDC-BF95-45F0-92F9-48D8F78E8077}" presName="childText" presStyleLbl="bgAcc1" presStyleIdx="2" presStyleCnt="8">
        <dgm:presLayoutVars>
          <dgm:bulletEnabled val="1"/>
        </dgm:presLayoutVars>
      </dgm:prSet>
      <dgm:spPr/>
      <dgm:t>
        <a:bodyPr/>
        <a:lstStyle/>
        <a:p>
          <a:endParaRPr lang="en-US"/>
        </a:p>
      </dgm:t>
    </dgm:pt>
    <dgm:pt modelId="{9D304481-27A8-4A3D-8BE2-AD02C941FD78}" type="pres">
      <dgm:prSet presAssocID="{E45BDFF6-DDCF-4826-A645-106EFD555952}" presName="Name13" presStyleLbl="parChTrans1D2" presStyleIdx="3" presStyleCnt="8"/>
      <dgm:spPr/>
      <dgm:t>
        <a:bodyPr/>
        <a:lstStyle/>
        <a:p>
          <a:endParaRPr lang="en-US"/>
        </a:p>
      </dgm:t>
    </dgm:pt>
    <dgm:pt modelId="{4E6DBDE8-450C-4163-98A3-24377F5FBDEE}" type="pres">
      <dgm:prSet presAssocID="{97468169-77F8-4FF0-8A8C-048D4D0CC45F}" presName="childText" presStyleLbl="bgAcc1" presStyleIdx="3" presStyleCnt="8">
        <dgm:presLayoutVars>
          <dgm:bulletEnabled val="1"/>
        </dgm:presLayoutVars>
      </dgm:prSet>
      <dgm:spPr/>
      <dgm:t>
        <a:bodyPr/>
        <a:lstStyle/>
        <a:p>
          <a:endParaRPr lang="en-US"/>
        </a:p>
      </dgm:t>
    </dgm:pt>
    <dgm:pt modelId="{2A3F5C43-93DA-4F1A-8B69-5542B4258C61}" type="pres">
      <dgm:prSet presAssocID="{D2FE58EF-EDB3-41C6-987B-D9F35B601864}" presName="root" presStyleCnt="0"/>
      <dgm:spPr/>
    </dgm:pt>
    <dgm:pt modelId="{7691321B-6DE5-40A7-9440-70E0169B4F82}" type="pres">
      <dgm:prSet presAssocID="{D2FE58EF-EDB3-41C6-987B-D9F35B601864}" presName="rootComposite" presStyleCnt="0"/>
      <dgm:spPr/>
    </dgm:pt>
    <dgm:pt modelId="{03C5B6A1-231B-4300-95FB-4419EBD5EB77}" type="pres">
      <dgm:prSet presAssocID="{D2FE58EF-EDB3-41C6-987B-D9F35B601864}" presName="rootText" presStyleLbl="node1" presStyleIdx="1" presStyleCnt="2"/>
      <dgm:spPr/>
      <dgm:t>
        <a:bodyPr/>
        <a:lstStyle/>
        <a:p>
          <a:endParaRPr lang="en-US"/>
        </a:p>
      </dgm:t>
    </dgm:pt>
    <dgm:pt modelId="{35EF2EA1-8CDB-48EA-BB70-C43C974121EA}" type="pres">
      <dgm:prSet presAssocID="{D2FE58EF-EDB3-41C6-987B-D9F35B601864}" presName="rootConnector" presStyleLbl="node1" presStyleIdx="1" presStyleCnt="2"/>
      <dgm:spPr/>
      <dgm:t>
        <a:bodyPr/>
        <a:lstStyle/>
        <a:p>
          <a:endParaRPr lang="en-US"/>
        </a:p>
      </dgm:t>
    </dgm:pt>
    <dgm:pt modelId="{93711BEC-58A2-481E-A5B0-FC3366C5691C}" type="pres">
      <dgm:prSet presAssocID="{D2FE58EF-EDB3-41C6-987B-D9F35B601864}" presName="childShape" presStyleCnt="0"/>
      <dgm:spPr/>
    </dgm:pt>
    <dgm:pt modelId="{251350DF-E6AD-4BD3-B832-9BE76413118E}" type="pres">
      <dgm:prSet presAssocID="{13893F31-8C89-45E7-8CAB-BF33FFC0F564}" presName="Name13" presStyleLbl="parChTrans1D2" presStyleIdx="4" presStyleCnt="8"/>
      <dgm:spPr/>
      <dgm:t>
        <a:bodyPr/>
        <a:lstStyle/>
        <a:p>
          <a:endParaRPr lang="en-US"/>
        </a:p>
      </dgm:t>
    </dgm:pt>
    <dgm:pt modelId="{4CB1E6A2-ACD5-4560-B499-9EEA05ECB62F}" type="pres">
      <dgm:prSet presAssocID="{08C3C7C3-3B32-42E9-A676-5BF7996090C7}" presName="childText" presStyleLbl="bgAcc1" presStyleIdx="4" presStyleCnt="8">
        <dgm:presLayoutVars>
          <dgm:bulletEnabled val="1"/>
        </dgm:presLayoutVars>
      </dgm:prSet>
      <dgm:spPr/>
      <dgm:t>
        <a:bodyPr/>
        <a:lstStyle/>
        <a:p>
          <a:endParaRPr lang="en-US"/>
        </a:p>
      </dgm:t>
    </dgm:pt>
    <dgm:pt modelId="{1B6DA9B7-79CB-46F7-A5A0-4B8EE5BF9CFE}" type="pres">
      <dgm:prSet presAssocID="{7B233D6D-1ED0-45CE-81BA-A76289B438EB}" presName="Name13" presStyleLbl="parChTrans1D2" presStyleIdx="5" presStyleCnt="8"/>
      <dgm:spPr/>
      <dgm:t>
        <a:bodyPr/>
        <a:lstStyle/>
        <a:p>
          <a:endParaRPr lang="en-US"/>
        </a:p>
      </dgm:t>
    </dgm:pt>
    <dgm:pt modelId="{41001A7D-28D7-4EEE-8F09-F2513FC03ADF}" type="pres">
      <dgm:prSet presAssocID="{29076ACD-4005-4B44-8CEB-AAD14DE13D63}" presName="childText" presStyleLbl="bgAcc1" presStyleIdx="5" presStyleCnt="8">
        <dgm:presLayoutVars>
          <dgm:bulletEnabled val="1"/>
        </dgm:presLayoutVars>
      </dgm:prSet>
      <dgm:spPr/>
      <dgm:t>
        <a:bodyPr/>
        <a:lstStyle/>
        <a:p>
          <a:endParaRPr lang="en-US"/>
        </a:p>
      </dgm:t>
    </dgm:pt>
    <dgm:pt modelId="{8B47A0B6-862C-4DE3-BBD3-4B7868981A6A}" type="pres">
      <dgm:prSet presAssocID="{8BADA1DC-CCDA-44ED-A710-3532EA88963F}" presName="Name13" presStyleLbl="parChTrans1D2" presStyleIdx="6" presStyleCnt="8"/>
      <dgm:spPr/>
      <dgm:t>
        <a:bodyPr/>
        <a:lstStyle/>
        <a:p>
          <a:endParaRPr lang="en-US"/>
        </a:p>
      </dgm:t>
    </dgm:pt>
    <dgm:pt modelId="{19ABD5A0-2A81-439E-BCA2-1DD0DBE1E5DD}" type="pres">
      <dgm:prSet presAssocID="{2E33F25D-BEC5-452C-8000-8DC5D5CAB183}" presName="childText" presStyleLbl="bgAcc1" presStyleIdx="6" presStyleCnt="8">
        <dgm:presLayoutVars>
          <dgm:bulletEnabled val="1"/>
        </dgm:presLayoutVars>
      </dgm:prSet>
      <dgm:spPr/>
      <dgm:t>
        <a:bodyPr/>
        <a:lstStyle/>
        <a:p>
          <a:endParaRPr lang="en-US"/>
        </a:p>
      </dgm:t>
    </dgm:pt>
    <dgm:pt modelId="{06184B0A-AE6B-4653-B0E3-EFB29A2754E6}" type="pres">
      <dgm:prSet presAssocID="{0268D136-C86E-4E4C-9699-9BD903D247CB}" presName="Name13" presStyleLbl="parChTrans1D2" presStyleIdx="7" presStyleCnt="8"/>
      <dgm:spPr/>
      <dgm:t>
        <a:bodyPr/>
        <a:lstStyle/>
        <a:p>
          <a:endParaRPr lang="en-US"/>
        </a:p>
      </dgm:t>
    </dgm:pt>
    <dgm:pt modelId="{189203D4-B817-449C-817E-DD92F26BB380}" type="pres">
      <dgm:prSet presAssocID="{188440AE-D4EA-47F0-905F-092837AEA408}" presName="childText" presStyleLbl="bgAcc1" presStyleIdx="7" presStyleCnt="8">
        <dgm:presLayoutVars>
          <dgm:bulletEnabled val="1"/>
        </dgm:presLayoutVars>
      </dgm:prSet>
      <dgm:spPr/>
      <dgm:t>
        <a:bodyPr/>
        <a:lstStyle/>
        <a:p>
          <a:endParaRPr lang="en-US"/>
        </a:p>
      </dgm:t>
    </dgm:pt>
  </dgm:ptLst>
  <dgm:cxnLst>
    <dgm:cxn modelId="{C49E3C1B-196D-49EA-AE1C-C480051482E5}" srcId="{8C49CF58-22BA-4C80-8A41-C2895261D8C1}" destId="{374FE7B9-86C9-4D95-A372-0A35E06C3691}" srcOrd="0" destOrd="0" parTransId="{0D50A41B-C49B-4E3C-9129-DF0C6A001A8D}" sibTransId="{32F86224-D7A4-4EED-B0AF-1776A220E32D}"/>
    <dgm:cxn modelId="{9B850618-878E-48E2-BCCD-F1ED5CB91132}" type="presOf" srcId="{CF1E389C-C578-4BC6-8763-36A60C846EE4}" destId="{87ED5CA0-CDE7-4A6B-80BD-B1230EC852E2}" srcOrd="0" destOrd="0" presId="urn:microsoft.com/office/officeart/2005/8/layout/hierarchy3"/>
    <dgm:cxn modelId="{75CD508C-FC1D-4EEF-BA25-773639972A36}" srcId="{374FE7B9-86C9-4D95-A372-0A35E06C3691}" destId="{54EEEA69-0B37-431E-AB11-0D103F418599}" srcOrd="1" destOrd="0" parTransId="{CF1E389C-C578-4BC6-8763-36A60C846EE4}" sibTransId="{BA0EF3F2-50CD-4E0A-A6F8-912DCEDF98FA}"/>
    <dgm:cxn modelId="{62BD3502-15DF-4E04-90A1-4F57BE6AE744}" type="presOf" srcId="{40135481-B4D3-4F96-B137-36E2E684DAB0}" destId="{F62F82E8-1810-4DF4-BB1C-BBE7D0202D4B}" srcOrd="0" destOrd="0" presId="urn:microsoft.com/office/officeart/2005/8/layout/hierarchy3"/>
    <dgm:cxn modelId="{99F64037-FAAB-4866-BAB2-E256FA8523C1}" type="presOf" srcId="{2CD5278F-7D8A-488C-B402-8D0C88E369BB}" destId="{96735FDA-144D-4A5A-84A4-BF4B9CB24DF0}" srcOrd="0" destOrd="0" presId="urn:microsoft.com/office/officeart/2005/8/layout/hierarchy3"/>
    <dgm:cxn modelId="{44D59462-7DBD-460C-A4E8-3C58FF0B87E0}" srcId="{D2FE58EF-EDB3-41C6-987B-D9F35B601864}" destId="{29076ACD-4005-4B44-8CEB-AAD14DE13D63}" srcOrd="1" destOrd="0" parTransId="{7B233D6D-1ED0-45CE-81BA-A76289B438EB}" sibTransId="{933BF0B8-E27B-44AB-ACDE-5C2573892AA8}"/>
    <dgm:cxn modelId="{4F2CC184-E6EA-41B3-97EC-0674BF9DEFC6}" type="presOf" srcId="{8C49CF58-22BA-4C80-8A41-C2895261D8C1}" destId="{2F49E6B4-395C-4898-9898-4FF7C4BB1F61}" srcOrd="0" destOrd="0" presId="urn:microsoft.com/office/officeart/2005/8/layout/hierarchy3"/>
    <dgm:cxn modelId="{629981BA-15C4-4DEA-A6FF-9C557B298211}" type="presOf" srcId="{2E33F25D-BEC5-452C-8000-8DC5D5CAB183}" destId="{19ABD5A0-2A81-439E-BCA2-1DD0DBE1E5DD}" srcOrd="0" destOrd="0" presId="urn:microsoft.com/office/officeart/2005/8/layout/hierarchy3"/>
    <dgm:cxn modelId="{9736DDA2-8452-4C4D-8B70-56635E07E80D}" type="presOf" srcId="{0268D136-C86E-4E4C-9699-9BD903D247CB}" destId="{06184B0A-AE6B-4653-B0E3-EFB29A2754E6}" srcOrd="0" destOrd="0" presId="urn:microsoft.com/office/officeart/2005/8/layout/hierarchy3"/>
    <dgm:cxn modelId="{3A7BE120-ADF3-4C9C-9C90-5ADC76B90E7A}" type="presOf" srcId="{54EEEA69-0B37-431E-AB11-0D103F418599}" destId="{7188323D-01ED-48D2-BE6B-BD58FD696D2D}" srcOrd="0" destOrd="0" presId="urn:microsoft.com/office/officeart/2005/8/layout/hierarchy3"/>
    <dgm:cxn modelId="{B35E921E-A13C-45B3-B61F-7F8A841CA006}" type="presOf" srcId="{D2FE58EF-EDB3-41C6-987B-D9F35B601864}" destId="{35EF2EA1-8CDB-48EA-BB70-C43C974121EA}" srcOrd="1" destOrd="0" presId="urn:microsoft.com/office/officeart/2005/8/layout/hierarchy3"/>
    <dgm:cxn modelId="{18AA980F-AA33-4318-8E18-176E22B12CAA}" srcId="{D2FE58EF-EDB3-41C6-987B-D9F35B601864}" destId="{188440AE-D4EA-47F0-905F-092837AEA408}" srcOrd="3" destOrd="0" parTransId="{0268D136-C86E-4E4C-9699-9BD903D247CB}" sibTransId="{3655B2C7-4DD4-46D6-A545-BC2705F7021C}"/>
    <dgm:cxn modelId="{DA390079-3F8A-4D85-81A1-B35310E816DA}" type="presOf" srcId="{AE247A92-8954-4BB9-862C-BDCF0834DB47}" destId="{DEF3D7A0-030D-40D9-BC74-1DA0D004D032}" srcOrd="0" destOrd="0" presId="urn:microsoft.com/office/officeart/2005/8/layout/hierarchy3"/>
    <dgm:cxn modelId="{BE658EBB-E455-4CD2-A4D6-F96AED1E9580}" srcId="{374FE7B9-86C9-4D95-A372-0A35E06C3691}" destId="{97468169-77F8-4FF0-8A8C-048D4D0CC45F}" srcOrd="3" destOrd="0" parTransId="{E45BDFF6-DDCF-4826-A645-106EFD555952}" sibTransId="{DF4743F4-8525-4F9A-9A94-47094BB07DF0}"/>
    <dgm:cxn modelId="{347E24FF-1830-4BF9-AD84-902819B89B9C}" type="presOf" srcId="{D2FE58EF-EDB3-41C6-987B-D9F35B601864}" destId="{03C5B6A1-231B-4300-95FB-4419EBD5EB77}" srcOrd="0" destOrd="0" presId="urn:microsoft.com/office/officeart/2005/8/layout/hierarchy3"/>
    <dgm:cxn modelId="{E8B952C3-CD7E-42E7-B638-9CF38C0087F6}" type="presOf" srcId="{08C3C7C3-3B32-42E9-A676-5BF7996090C7}" destId="{4CB1E6A2-ACD5-4560-B499-9EEA05ECB62F}" srcOrd="0" destOrd="0" presId="urn:microsoft.com/office/officeart/2005/8/layout/hierarchy3"/>
    <dgm:cxn modelId="{37A32A16-6FFE-427E-9B80-F0F20177F56F}" type="presOf" srcId="{97468169-77F8-4FF0-8A8C-048D4D0CC45F}" destId="{4E6DBDE8-450C-4163-98A3-24377F5FBDEE}" srcOrd="0" destOrd="0" presId="urn:microsoft.com/office/officeart/2005/8/layout/hierarchy3"/>
    <dgm:cxn modelId="{00E924A9-8F05-491B-B8B5-0E06C3F54A75}" type="presOf" srcId="{E45BDFF6-DDCF-4826-A645-106EFD555952}" destId="{9D304481-27A8-4A3D-8BE2-AD02C941FD78}" srcOrd="0" destOrd="0" presId="urn:microsoft.com/office/officeart/2005/8/layout/hierarchy3"/>
    <dgm:cxn modelId="{D5F98120-9DCB-4309-ABDD-BD2C2585F380}" srcId="{8C49CF58-22BA-4C80-8A41-C2895261D8C1}" destId="{D2FE58EF-EDB3-41C6-987B-D9F35B601864}" srcOrd="1" destOrd="0" parTransId="{69F23756-DA67-4666-81BB-1D46334A63C3}" sibTransId="{AF43991B-7867-42C4-BC22-8E9D6436FE16}"/>
    <dgm:cxn modelId="{8BD1B269-DBF1-4F04-8FCB-25557E8736CE}" srcId="{D2FE58EF-EDB3-41C6-987B-D9F35B601864}" destId="{2E33F25D-BEC5-452C-8000-8DC5D5CAB183}" srcOrd="2" destOrd="0" parTransId="{8BADA1DC-CCDA-44ED-A710-3532EA88963F}" sibTransId="{E1AD8717-78E2-4DB4-B7B8-68F41C2A2AEC}"/>
    <dgm:cxn modelId="{BAC87BF2-0D12-4C9C-B623-2CE2B7D81209}" type="presOf" srcId="{29076ACD-4005-4B44-8CEB-AAD14DE13D63}" destId="{41001A7D-28D7-4EEE-8F09-F2513FC03ADF}" srcOrd="0" destOrd="0" presId="urn:microsoft.com/office/officeart/2005/8/layout/hierarchy3"/>
    <dgm:cxn modelId="{C4374081-3C7B-4FAF-B460-6AE349917B23}" type="presOf" srcId="{8BADA1DC-CCDA-44ED-A710-3532EA88963F}" destId="{8B47A0B6-862C-4DE3-BBD3-4B7868981A6A}" srcOrd="0" destOrd="0" presId="urn:microsoft.com/office/officeart/2005/8/layout/hierarchy3"/>
    <dgm:cxn modelId="{C9B0ABE9-33DD-4B27-8E2B-542B8446D89C}" type="presOf" srcId="{374FE7B9-86C9-4D95-A372-0A35E06C3691}" destId="{6B2CCC29-13ED-4C78-A56C-A0D5DDD6855D}" srcOrd="1" destOrd="0" presId="urn:microsoft.com/office/officeart/2005/8/layout/hierarchy3"/>
    <dgm:cxn modelId="{A17F1AD3-CFE0-4923-BC66-CB4B0A5C9264}" type="presOf" srcId="{188440AE-D4EA-47F0-905F-092837AEA408}" destId="{189203D4-B817-449C-817E-DD92F26BB380}" srcOrd="0" destOrd="0" presId="urn:microsoft.com/office/officeart/2005/8/layout/hierarchy3"/>
    <dgm:cxn modelId="{AA18EAE7-F2EA-4F2E-99F6-9381A778368D}" type="presOf" srcId="{13893F31-8C89-45E7-8CAB-BF33FFC0F564}" destId="{251350DF-E6AD-4BD3-B832-9BE76413118E}" srcOrd="0" destOrd="0" presId="urn:microsoft.com/office/officeart/2005/8/layout/hierarchy3"/>
    <dgm:cxn modelId="{2FB4065A-9AF9-467E-A1B1-7B75256D8E33}" type="presOf" srcId="{241E4BDC-BF95-45F0-92F9-48D8F78E8077}" destId="{722053B7-D04C-404D-82DD-AFC5F74CEFD5}" srcOrd="0" destOrd="0" presId="urn:microsoft.com/office/officeart/2005/8/layout/hierarchy3"/>
    <dgm:cxn modelId="{D812066F-8434-4AC9-9587-DC00070324E8}" srcId="{374FE7B9-86C9-4D95-A372-0A35E06C3691}" destId="{241E4BDC-BF95-45F0-92F9-48D8F78E8077}" srcOrd="2" destOrd="0" parTransId="{2CD5278F-7D8A-488C-B402-8D0C88E369BB}" sibTransId="{6B884312-1992-44EC-A2C5-42CEE67E1F29}"/>
    <dgm:cxn modelId="{679977B8-E075-4963-8555-2168D6462F2E}" srcId="{374FE7B9-86C9-4D95-A372-0A35E06C3691}" destId="{AE247A92-8954-4BB9-862C-BDCF0834DB47}" srcOrd="0" destOrd="0" parTransId="{40135481-B4D3-4F96-B137-36E2E684DAB0}" sibTransId="{4F272299-2436-4BD1-82DD-CC1E90F6F02A}"/>
    <dgm:cxn modelId="{CAEF1E1A-7A8F-434C-B7BB-623FB1489F6F}" srcId="{D2FE58EF-EDB3-41C6-987B-D9F35B601864}" destId="{08C3C7C3-3B32-42E9-A676-5BF7996090C7}" srcOrd="0" destOrd="0" parTransId="{13893F31-8C89-45E7-8CAB-BF33FFC0F564}" sibTransId="{D406B301-831E-4CB2-A82B-5CBD230EE07A}"/>
    <dgm:cxn modelId="{6C8315BA-3815-44D9-BCBC-E9828FBF31E1}" type="presOf" srcId="{7B233D6D-1ED0-45CE-81BA-A76289B438EB}" destId="{1B6DA9B7-79CB-46F7-A5A0-4B8EE5BF9CFE}" srcOrd="0" destOrd="0" presId="urn:microsoft.com/office/officeart/2005/8/layout/hierarchy3"/>
    <dgm:cxn modelId="{93760CE2-8116-477B-9668-50619C68413F}" type="presOf" srcId="{374FE7B9-86C9-4D95-A372-0A35E06C3691}" destId="{F9DD1861-947F-474F-981F-A158AE040296}" srcOrd="0" destOrd="0" presId="urn:microsoft.com/office/officeart/2005/8/layout/hierarchy3"/>
    <dgm:cxn modelId="{D9A4A617-A6BE-47A6-BF02-B9CA173B7452}" type="presParOf" srcId="{2F49E6B4-395C-4898-9898-4FF7C4BB1F61}" destId="{EFBA9672-0DA6-41EF-8AA3-B6FF1CA321EB}" srcOrd="0" destOrd="0" presId="urn:microsoft.com/office/officeart/2005/8/layout/hierarchy3"/>
    <dgm:cxn modelId="{A0C4B5DF-EE06-46E9-9A3C-B160103DFB2D}" type="presParOf" srcId="{EFBA9672-0DA6-41EF-8AA3-B6FF1CA321EB}" destId="{BAB5B3B8-EFC7-48C9-8788-C99A6021632F}" srcOrd="0" destOrd="0" presId="urn:microsoft.com/office/officeart/2005/8/layout/hierarchy3"/>
    <dgm:cxn modelId="{EFF9FA22-9082-4D73-9DD8-5545BE1F7432}" type="presParOf" srcId="{BAB5B3B8-EFC7-48C9-8788-C99A6021632F}" destId="{F9DD1861-947F-474F-981F-A158AE040296}" srcOrd="0" destOrd="0" presId="urn:microsoft.com/office/officeart/2005/8/layout/hierarchy3"/>
    <dgm:cxn modelId="{09E544E5-EAAE-4CDF-9916-E7039048AFE8}" type="presParOf" srcId="{BAB5B3B8-EFC7-48C9-8788-C99A6021632F}" destId="{6B2CCC29-13ED-4C78-A56C-A0D5DDD6855D}" srcOrd="1" destOrd="0" presId="urn:microsoft.com/office/officeart/2005/8/layout/hierarchy3"/>
    <dgm:cxn modelId="{8C735F8B-B1E8-4DCE-9BA0-7AAC9150710F}" type="presParOf" srcId="{EFBA9672-0DA6-41EF-8AA3-B6FF1CA321EB}" destId="{7D83666B-2198-47B4-B5E4-3346FE5C5A01}" srcOrd="1" destOrd="0" presId="urn:microsoft.com/office/officeart/2005/8/layout/hierarchy3"/>
    <dgm:cxn modelId="{C98C52C7-9138-468C-9EFD-0E040D0A9230}" type="presParOf" srcId="{7D83666B-2198-47B4-B5E4-3346FE5C5A01}" destId="{F62F82E8-1810-4DF4-BB1C-BBE7D0202D4B}" srcOrd="0" destOrd="0" presId="urn:microsoft.com/office/officeart/2005/8/layout/hierarchy3"/>
    <dgm:cxn modelId="{0D539AFB-D008-4C4F-A88F-ECCF45C04CF0}" type="presParOf" srcId="{7D83666B-2198-47B4-B5E4-3346FE5C5A01}" destId="{DEF3D7A0-030D-40D9-BC74-1DA0D004D032}" srcOrd="1" destOrd="0" presId="urn:microsoft.com/office/officeart/2005/8/layout/hierarchy3"/>
    <dgm:cxn modelId="{E91ECF26-822D-4560-B995-AA79FF42448A}" type="presParOf" srcId="{7D83666B-2198-47B4-B5E4-3346FE5C5A01}" destId="{87ED5CA0-CDE7-4A6B-80BD-B1230EC852E2}" srcOrd="2" destOrd="0" presId="urn:microsoft.com/office/officeart/2005/8/layout/hierarchy3"/>
    <dgm:cxn modelId="{BCDB5620-8035-49D6-ABD9-1567F9164298}" type="presParOf" srcId="{7D83666B-2198-47B4-B5E4-3346FE5C5A01}" destId="{7188323D-01ED-48D2-BE6B-BD58FD696D2D}" srcOrd="3" destOrd="0" presId="urn:microsoft.com/office/officeart/2005/8/layout/hierarchy3"/>
    <dgm:cxn modelId="{82FE5512-54C7-4EF2-8F81-5E0B710D533D}" type="presParOf" srcId="{7D83666B-2198-47B4-B5E4-3346FE5C5A01}" destId="{96735FDA-144D-4A5A-84A4-BF4B9CB24DF0}" srcOrd="4" destOrd="0" presId="urn:microsoft.com/office/officeart/2005/8/layout/hierarchy3"/>
    <dgm:cxn modelId="{4D99FB4E-1DEE-4852-873B-4F98F3136ECE}" type="presParOf" srcId="{7D83666B-2198-47B4-B5E4-3346FE5C5A01}" destId="{722053B7-D04C-404D-82DD-AFC5F74CEFD5}" srcOrd="5" destOrd="0" presId="urn:microsoft.com/office/officeart/2005/8/layout/hierarchy3"/>
    <dgm:cxn modelId="{BD8837C8-6292-4630-970B-38C47BEFB167}" type="presParOf" srcId="{7D83666B-2198-47B4-B5E4-3346FE5C5A01}" destId="{9D304481-27A8-4A3D-8BE2-AD02C941FD78}" srcOrd="6" destOrd="0" presId="urn:microsoft.com/office/officeart/2005/8/layout/hierarchy3"/>
    <dgm:cxn modelId="{89A5A2D5-87EA-4C26-959D-1C83D31DA6E8}" type="presParOf" srcId="{7D83666B-2198-47B4-B5E4-3346FE5C5A01}" destId="{4E6DBDE8-450C-4163-98A3-24377F5FBDEE}" srcOrd="7" destOrd="0" presId="urn:microsoft.com/office/officeart/2005/8/layout/hierarchy3"/>
    <dgm:cxn modelId="{60029662-87DA-4EA1-AA4E-C630120D006E}" type="presParOf" srcId="{2F49E6B4-395C-4898-9898-4FF7C4BB1F61}" destId="{2A3F5C43-93DA-4F1A-8B69-5542B4258C61}" srcOrd="1" destOrd="0" presId="urn:microsoft.com/office/officeart/2005/8/layout/hierarchy3"/>
    <dgm:cxn modelId="{CDD76D24-8673-4BB2-A839-E1878F7F3614}" type="presParOf" srcId="{2A3F5C43-93DA-4F1A-8B69-5542B4258C61}" destId="{7691321B-6DE5-40A7-9440-70E0169B4F82}" srcOrd="0" destOrd="0" presId="urn:microsoft.com/office/officeart/2005/8/layout/hierarchy3"/>
    <dgm:cxn modelId="{C3EA15A6-1E9F-4794-A928-62EC7EC8B930}" type="presParOf" srcId="{7691321B-6DE5-40A7-9440-70E0169B4F82}" destId="{03C5B6A1-231B-4300-95FB-4419EBD5EB77}" srcOrd="0" destOrd="0" presId="urn:microsoft.com/office/officeart/2005/8/layout/hierarchy3"/>
    <dgm:cxn modelId="{B5072F4B-0A3D-4156-BFF8-494A8AD33C55}" type="presParOf" srcId="{7691321B-6DE5-40A7-9440-70E0169B4F82}" destId="{35EF2EA1-8CDB-48EA-BB70-C43C974121EA}" srcOrd="1" destOrd="0" presId="urn:microsoft.com/office/officeart/2005/8/layout/hierarchy3"/>
    <dgm:cxn modelId="{9C8E1CF1-3685-4767-AC35-79A7BABE7814}" type="presParOf" srcId="{2A3F5C43-93DA-4F1A-8B69-5542B4258C61}" destId="{93711BEC-58A2-481E-A5B0-FC3366C5691C}" srcOrd="1" destOrd="0" presId="urn:microsoft.com/office/officeart/2005/8/layout/hierarchy3"/>
    <dgm:cxn modelId="{07C85017-820F-4C8B-919A-423CC7900890}" type="presParOf" srcId="{93711BEC-58A2-481E-A5B0-FC3366C5691C}" destId="{251350DF-E6AD-4BD3-B832-9BE76413118E}" srcOrd="0" destOrd="0" presId="urn:microsoft.com/office/officeart/2005/8/layout/hierarchy3"/>
    <dgm:cxn modelId="{4BF5E5F3-B4FE-4F0B-81DB-DECD5DBA88ED}" type="presParOf" srcId="{93711BEC-58A2-481E-A5B0-FC3366C5691C}" destId="{4CB1E6A2-ACD5-4560-B499-9EEA05ECB62F}" srcOrd="1" destOrd="0" presId="urn:microsoft.com/office/officeart/2005/8/layout/hierarchy3"/>
    <dgm:cxn modelId="{376845B4-A73B-427D-9F60-4EB931743708}" type="presParOf" srcId="{93711BEC-58A2-481E-A5B0-FC3366C5691C}" destId="{1B6DA9B7-79CB-46F7-A5A0-4B8EE5BF9CFE}" srcOrd="2" destOrd="0" presId="urn:microsoft.com/office/officeart/2005/8/layout/hierarchy3"/>
    <dgm:cxn modelId="{6F2F1745-7E17-4F3F-B98D-74A761E841C1}" type="presParOf" srcId="{93711BEC-58A2-481E-A5B0-FC3366C5691C}" destId="{41001A7D-28D7-4EEE-8F09-F2513FC03ADF}" srcOrd="3" destOrd="0" presId="urn:microsoft.com/office/officeart/2005/8/layout/hierarchy3"/>
    <dgm:cxn modelId="{DB8647E7-7B3B-421B-A1E5-53CFD1890F6D}" type="presParOf" srcId="{93711BEC-58A2-481E-A5B0-FC3366C5691C}" destId="{8B47A0B6-862C-4DE3-BBD3-4B7868981A6A}" srcOrd="4" destOrd="0" presId="urn:microsoft.com/office/officeart/2005/8/layout/hierarchy3"/>
    <dgm:cxn modelId="{652B0B7C-F72E-4A65-A30D-8C2EA19A2F94}" type="presParOf" srcId="{93711BEC-58A2-481E-A5B0-FC3366C5691C}" destId="{19ABD5A0-2A81-439E-BCA2-1DD0DBE1E5DD}" srcOrd="5" destOrd="0" presId="urn:microsoft.com/office/officeart/2005/8/layout/hierarchy3"/>
    <dgm:cxn modelId="{81969530-79ED-4524-9A6D-196686C6DE10}" type="presParOf" srcId="{93711BEC-58A2-481E-A5B0-FC3366C5691C}" destId="{06184B0A-AE6B-4653-B0E3-EFB29A2754E6}" srcOrd="6" destOrd="0" presId="urn:microsoft.com/office/officeart/2005/8/layout/hierarchy3"/>
    <dgm:cxn modelId="{BE138618-E893-4064-8757-E3AC5348BF36}" type="presParOf" srcId="{93711BEC-58A2-481E-A5B0-FC3366C5691C}" destId="{189203D4-B817-449C-817E-DD92F26BB380}" srcOrd="7"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2">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7766AF-C2E5-498A-8780-88CCD884FEB9}" type="datetimeFigureOut">
              <a:rPr lang="de-DE" smtClean="0"/>
              <a:pPr/>
              <a:t>18.09.2020</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11CA67-D061-429F-B186-15D98BBFE45D}" type="slidenum">
              <a:rPr lang="de-DE" smtClean="0"/>
              <a:pPr/>
              <a:t>‹Nr.›</a:t>
            </a:fld>
            <a:endParaRPr lang="de-DE"/>
          </a:p>
        </p:txBody>
      </p:sp>
    </p:spTree>
    <p:extLst>
      <p:ext uri="{BB962C8B-B14F-4D97-AF65-F5344CB8AC3E}">
        <p14:creationId xmlns:p14="http://schemas.microsoft.com/office/powerpoint/2010/main" val="4122237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youtube.com/watch?v=2LsiVOfZ-OY"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Die Diskussion moralischer und ethischer Dilemmata im Englischunterricht birgt ein großes Potential für die Ausbildung fremdsprachlicher Kompetenzen und demokratischer Grundfertigkeiten, d.h. die Entwicklung moralischer Urteilsfähigkeit, die Ausrichtung des eigenen Denkens und Tuns an moralischen Idealen und Prinzipien, an denen man auch in Drucksituationen festhält.</a:t>
            </a:r>
          </a:p>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Viele im Bildungsplan genannte Themen (gesellschaftlich, politisch, populärwissenschaftlich) bieten ethisch/moralische Fragestellungen, insbesondere auch das Schwerpunktthema und literarische Werke.</a:t>
            </a:r>
          </a:p>
          <a:p>
            <a:r>
              <a:rPr lang="de-DE"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de-DE" noProof="0" dirty="0" smtClean="0"/>
              <a:t>In dieser Präsentation wird kurz vorgestellt, wie dieses Format im Unterricht durchgeführt werden kann. Es handelt sich nicht um eine fertig ausgearbeitete Unterrichtseinheit, gleichwohl können die Folien auch für den Unterricht gut genutzt werden. Fertig ausgearbeitete Unterrichtseinheiten zum ‘Nachunterrichten’ entsprechen nicht dem Arbeitsauftrag dieser ZPG.</a:t>
            </a:r>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p>
          <a:p>
            <a:endParaRPr lang="en-US"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a:t>
            </a:fld>
            <a:endParaRPr lang="de-DE"/>
          </a:p>
        </p:txBody>
      </p:sp>
    </p:spTree>
    <p:extLst>
      <p:ext uri="{BB962C8B-B14F-4D97-AF65-F5344CB8AC3E}">
        <p14:creationId xmlns:p14="http://schemas.microsoft.com/office/powerpoint/2010/main" val="3749737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dirty="0" smtClean="0"/>
              <a:t>Was </a:t>
            </a:r>
            <a:r>
              <a:rPr lang="en-US" dirty="0" err="1" smtClean="0"/>
              <a:t>müssen</a:t>
            </a:r>
            <a:r>
              <a:rPr lang="en-US" dirty="0" smtClean="0"/>
              <a:t> S und S </a:t>
            </a:r>
            <a:r>
              <a:rPr lang="en-US" dirty="0" err="1" smtClean="0"/>
              <a:t>können</a:t>
            </a:r>
            <a:r>
              <a:rPr lang="en-US" dirty="0" smtClean="0"/>
              <a:t>?</a:t>
            </a:r>
            <a:endParaRPr lang="en-US"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10</a:t>
            </a:fld>
            <a:endParaRPr lang="de-DE"/>
          </a:p>
        </p:txBody>
      </p:sp>
    </p:spTree>
    <p:extLst>
      <p:ext uri="{BB962C8B-B14F-4D97-AF65-F5344CB8AC3E}">
        <p14:creationId xmlns:p14="http://schemas.microsoft.com/office/powerpoint/2010/main" val="36917923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a:buNone/>
            </a:pPr>
            <a:r>
              <a:rPr lang="de-DE" dirty="0" smtClean="0"/>
              <a:t>Dilemma-Diskussionen sind ein eigenständiges Genre mündlicher Textproduktion mit charakteristischen strukturellen und sprachlichen Komponenten. </a:t>
            </a:r>
          </a:p>
          <a:p>
            <a:pPr>
              <a:buNone/>
            </a:pPr>
            <a:r>
              <a:rPr lang="de-DE" dirty="0" smtClean="0"/>
              <a:t>Die Lerner-Aktivitäten (Sprechakte/Argumentationsfertigkeiten) können eingeübt, automatisiert und auf verschiedene Dilemma-Situationen angewandt werden, die sich aus unterschiedlichen Bildungsplaninhalten ergeben können.</a:t>
            </a:r>
          </a:p>
          <a:p>
            <a:r>
              <a:rPr lang="de-DE" noProof="0" dirty="0" smtClean="0"/>
              <a:t>ist einer der Gründe, warum sich dieses Format für die Überprüfung des dialogischen Sprechens im ‘größeren mündlichen Beitrag’ eignet. Einmal eingeübt, kann die Struktur der Dilemma-Diskussion bei unterschiedlichen Themen immer wieder aktiviert werden. Auch wenn das themenspezifische Vokabular sich ändern mag, entsteht so doch eine gewisse Gleichbehandlung der S und S, da sie sich immer wieder auf bestimmte strukturelle und sprachliche (Funktionsvokabular) Muster stützen können. Die Lehrkraft wiederum kann bei der Konzeption der Aufgaben aus dem Vollen schöpfen (unterschiedliche Bildungsplaninhalte), um motivierende, abwechslungsreiche, sich aus dem Unterricht ergebende Aufgaben zu entwerfen. </a:t>
            </a:r>
          </a:p>
          <a:p>
            <a:endParaRPr lang="en-US"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11</a:t>
            </a:fld>
            <a:endParaRPr lang="de-DE"/>
          </a:p>
        </p:txBody>
      </p:sp>
    </p:spTree>
    <p:extLst>
      <p:ext uri="{BB962C8B-B14F-4D97-AF65-F5344CB8AC3E}">
        <p14:creationId xmlns:p14="http://schemas.microsoft.com/office/powerpoint/2010/main" val="17832852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fontScale="92500"/>
          </a:bodyPr>
          <a:lstStyle/>
          <a:p>
            <a:r>
              <a:rPr lang="de-DE" dirty="0" smtClean="0"/>
              <a:t>Der Unterricht könnte folgendermaßen aufgebaut werden:</a:t>
            </a:r>
            <a:br>
              <a:rPr lang="de-DE" dirty="0" smtClean="0"/>
            </a:br>
            <a:r>
              <a:rPr lang="de-DE" u="sng" dirty="0" smtClean="0"/>
              <a:t>1 Plenum</a:t>
            </a:r>
            <a:r>
              <a:rPr lang="de-DE" dirty="0" smtClean="0"/>
              <a:t/>
            </a:r>
            <a:br>
              <a:rPr lang="de-DE" dirty="0" smtClean="0"/>
            </a:br>
            <a:r>
              <a:rPr lang="de-DE" dirty="0" smtClean="0"/>
              <a:t>In einer lehrerzentrierten Phase wird eine Dilemma-Situation präsentiert, z.B. Prince Harrys kurze Rede, in der er begründet, warum das Paar sich vom royalen Leben zurückzieht (Folie 13). </a:t>
            </a:r>
            <a:br>
              <a:rPr lang="de-DE" dirty="0" smtClean="0"/>
            </a:br>
            <a:r>
              <a:rPr lang="de-DE" dirty="0" smtClean="0"/>
              <a:t>Die S und S arbeiten den Konflikt heraus und nehmen Stellung (erste vorläufige Positionierung, Folien 14 und 15).</a:t>
            </a:r>
            <a:br>
              <a:rPr lang="de-DE" dirty="0" smtClean="0"/>
            </a:br>
            <a:r>
              <a:rPr lang="de-DE" dirty="0" smtClean="0"/>
              <a:t>An der Stelle kann darauf hingewiesen werden, dass es Unterschiede gibt zwischen einer Behauptung und einem Argument (Folie 16). Dies motiviert die S und S, sich intensiver mit den Hintergründen zu beschäftigen.</a:t>
            </a:r>
          </a:p>
          <a:p>
            <a:r>
              <a:rPr lang="de-DE" u="sng" dirty="0" smtClean="0"/>
              <a:t>2. Kleingruppe</a:t>
            </a:r>
            <a:br>
              <a:rPr lang="de-DE" u="sng" dirty="0" smtClean="0"/>
            </a:br>
            <a:r>
              <a:rPr lang="de-DE" u="none" dirty="0" smtClean="0"/>
              <a:t>Im Januar 2020 berichteten viele Medien über Harrys Entscheidung. Es wurden Kopien verteilt, bzw. links zu interessanten Artikeln, die die S und S zur Vorbereitung der </a:t>
            </a:r>
            <a:r>
              <a:rPr lang="de-DE" u="none" dirty="0" err="1" smtClean="0"/>
              <a:t>dilemma-discussion</a:t>
            </a:r>
            <a:r>
              <a:rPr lang="de-DE" u="none" dirty="0" smtClean="0"/>
              <a:t> heranziehen konnten, darunter waren auch deutsche Artikel, </a:t>
            </a:r>
            <a:r>
              <a:rPr lang="de-DE" u="none" dirty="0" err="1" smtClean="0"/>
              <a:t>z.B</a:t>
            </a:r>
            <a:r>
              <a:rPr lang="de-DE" u="none" dirty="0" smtClean="0"/>
              <a:t>: eine sehr umfangreiche Titelgeschichte im Spiegel. Die Gruppen konnten aussuchen, wie viele und welche Artikel sie bearbeiten wollten, um sich Hintergrundwissen zu verschaffen.  Folie 17 hilft den S und S bei der Arbeit in der Kleingruppe.</a:t>
            </a:r>
          </a:p>
          <a:p>
            <a:r>
              <a:rPr lang="de-DE" u="sng" dirty="0" smtClean="0"/>
              <a:t>3. Dilemma-Diskussion</a:t>
            </a:r>
            <a:r>
              <a:rPr lang="de-DE" u="none" dirty="0" smtClean="0"/>
              <a:t/>
            </a:r>
            <a:br>
              <a:rPr lang="de-DE" u="none" dirty="0" smtClean="0"/>
            </a:br>
            <a:r>
              <a:rPr lang="de-DE" u="none" dirty="0" smtClean="0"/>
              <a:t>Die Diskussion selbst kann in verschiedenen Formaten stattfinden, </a:t>
            </a:r>
            <a:r>
              <a:rPr lang="de-DE" u="none" dirty="0" err="1" smtClean="0"/>
              <a:t>z.B</a:t>
            </a:r>
            <a:r>
              <a:rPr lang="de-DE" u="none" dirty="0" smtClean="0"/>
              <a:t> in einem etwas abgespeckten Debating-Format (Siehe Folie 18).</a:t>
            </a:r>
          </a:p>
          <a:p>
            <a:r>
              <a:rPr lang="de-DE" u="sng" dirty="0" smtClean="0"/>
              <a:t>4 Plenum: </a:t>
            </a:r>
            <a:r>
              <a:rPr lang="de-DE" u="sng" dirty="0" err="1" smtClean="0"/>
              <a:t>insights</a:t>
            </a:r>
            <a:r>
              <a:rPr lang="de-DE" u="sng" dirty="0" smtClean="0"/>
              <a:t> </a:t>
            </a:r>
            <a:r>
              <a:rPr lang="de-DE" u="sng" dirty="0" err="1" smtClean="0"/>
              <a:t>gained</a:t>
            </a:r>
            <a:r>
              <a:rPr lang="de-DE" u="none" dirty="0" smtClean="0"/>
              <a:t/>
            </a:r>
            <a:br>
              <a:rPr lang="de-DE" u="none" dirty="0" smtClean="0"/>
            </a:br>
            <a:r>
              <a:rPr lang="de-DE" u="none" dirty="0" smtClean="0"/>
              <a:t>Die Unterrichtseinheit schließt mit einer Reflexionsphase: Wie sind die S und S zurechtgekommen? Was hat geklappt, was nicht? Was brauchen sie, damit es das nächste Mal besser klappt? Wie können wir das gemeinsam im Kurs erreichen?........</a:t>
            </a:r>
            <a:endParaRPr lang="de-DE" u="non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12</a:t>
            </a:fld>
            <a:endParaRPr lang="de-DE"/>
          </a:p>
        </p:txBody>
      </p:sp>
    </p:spTree>
    <p:extLst>
      <p:ext uri="{BB962C8B-B14F-4D97-AF65-F5344CB8AC3E}">
        <p14:creationId xmlns:p14="http://schemas.microsoft.com/office/powerpoint/2010/main" val="2917734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lnSpcReduction="10000"/>
          </a:bodyPr>
          <a:lstStyle/>
          <a:p>
            <a:r>
              <a:rPr lang="de-DE" noProof="0" dirty="0" smtClean="0"/>
              <a:t>Präsentation der Rede Prince Harrys vom 20.1.2020, in der er erläutert, warum er und Meghan sich aus dem Leben als </a:t>
            </a:r>
            <a:r>
              <a:rPr lang="de-DE" noProof="0" dirty="0" err="1" smtClean="0"/>
              <a:t>Royals</a:t>
            </a:r>
            <a:r>
              <a:rPr lang="de-DE" noProof="0" dirty="0" smtClean="0"/>
              <a:t> zurückziehen werden. </a:t>
            </a:r>
            <a:r>
              <a:rPr lang="en-US" dirty="0" smtClean="0"/>
              <a:t/>
            </a:r>
            <a:br>
              <a:rPr lang="en-US" dirty="0" smtClean="0"/>
            </a:br>
            <a:r>
              <a:rPr lang="en-US" dirty="0" smtClean="0"/>
              <a:t>Prince Harry addresses his decision to leave royal life CNN</a:t>
            </a:r>
          </a:p>
          <a:p>
            <a:r>
              <a:rPr lang="en-US" dirty="0" smtClean="0"/>
              <a:t>https://www.youtube.com/watch?v=1gcZzjc6KlA</a:t>
            </a:r>
          </a:p>
          <a:p>
            <a:endParaRPr lang="en-US" dirty="0" smtClean="0"/>
          </a:p>
          <a:p>
            <a:r>
              <a:rPr lang="de-DE" u="sng" noProof="0" dirty="0" smtClean="0"/>
              <a:t>Zur Auswahl der Dilemma-Situation:</a:t>
            </a:r>
            <a:r>
              <a:rPr lang="de-DE" u="none" noProof="0" dirty="0" smtClean="0"/>
              <a:t/>
            </a:r>
            <a:br>
              <a:rPr lang="de-DE" u="none" noProof="0" dirty="0" smtClean="0"/>
            </a:br>
            <a:r>
              <a:rPr lang="de-DE" u="none" noProof="0" dirty="0" smtClean="0"/>
              <a:t>Über die Entscheidung Harrys wurde zum Zeitpunkt der Durchführung der Unterrichteinheit zur Dilemma-Methode aktuell in vielen Medien berichtet. Darüberhinaus hatten wir gerade eine Einheit zu Great </a:t>
            </a:r>
            <a:r>
              <a:rPr lang="de-DE" u="none" noProof="0" dirty="0" err="1" smtClean="0"/>
              <a:t>Britain</a:t>
            </a:r>
            <a:r>
              <a:rPr lang="de-DE" u="none" noProof="0" dirty="0" smtClean="0"/>
              <a:t> abgeschlossen, in der auch die Monarchie thematisiert worden war. Einige meiner Basisfachschüler schauten zu diesem Zeitpunkt gerade mit Begeisterung die dritte Staffel der </a:t>
            </a:r>
            <a:r>
              <a:rPr lang="de-DE" u="none" noProof="0" dirty="0" err="1" smtClean="0"/>
              <a:t>Netflix</a:t>
            </a:r>
            <a:r>
              <a:rPr lang="de-DE" u="none" noProof="0" dirty="0" smtClean="0"/>
              <a:t> Serie ‚The </a:t>
            </a:r>
            <a:r>
              <a:rPr lang="de-DE" u="none" noProof="0" dirty="0" err="1" smtClean="0"/>
              <a:t>Crown</a:t>
            </a:r>
            <a:r>
              <a:rPr lang="de-DE" u="none" noProof="0" dirty="0" smtClean="0"/>
              <a:t>‘.</a:t>
            </a:r>
          </a:p>
          <a:p>
            <a:r>
              <a:rPr lang="de-DE" u="none" noProof="0" dirty="0" smtClean="0"/>
              <a:t>Deshalb bot sich dieses Thema zur Einführung der Dilemma-Methode an.</a:t>
            </a:r>
            <a:br>
              <a:rPr lang="de-DE" u="none" noProof="0" dirty="0" smtClean="0"/>
            </a:br>
            <a:r>
              <a:rPr lang="de-DE" u="none" noProof="0" dirty="0" smtClean="0"/>
              <a:t>Wenn man das Thema intensiver betrachtet, wird auch klar, dass es sich nicht um ein Thema auf ‚Frau im Spiegel‘ Niveau handelt. Es geht unter anderem darum, ob eine Monarchie im 21. Jahrhundert überhaupt noch zeitgemäß/mit einer demokratischen Grundordnung vereinbar ist, ob die Bedürfnisse des Individuums (</a:t>
            </a:r>
            <a:r>
              <a:rPr lang="de-DE" u="none" noProof="0" dirty="0" err="1" smtClean="0"/>
              <a:t>self-actualization</a:t>
            </a:r>
            <a:r>
              <a:rPr lang="de-DE" u="none" noProof="0" dirty="0" smtClean="0"/>
              <a:t>) über denen der Gemeinschaft (hier: Tradition der Monarchie als Stütze in schwierigen, unsicheren Zeiten, e.g. </a:t>
            </a:r>
            <a:r>
              <a:rPr lang="de-DE" u="none" noProof="0" dirty="0" err="1" smtClean="0"/>
              <a:t>Brexit</a:t>
            </a:r>
            <a:r>
              <a:rPr lang="de-DE" u="none" noProof="0" dirty="0" smtClean="0"/>
              <a:t>) stehen, was das persönliche Glück überhaupt ausmacht, wo es gefunden werden kann, in der Pflichterfüllung oder im Privaten, um die Rolle der Medien (Vermarktung der Marke ‚Royal Sussex‘/ ‚Verfolgung‘ der </a:t>
            </a:r>
            <a:r>
              <a:rPr lang="de-DE" u="none" noProof="0" dirty="0" err="1" smtClean="0"/>
              <a:t>Royals</a:t>
            </a:r>
            <a:r>
              <a:rPr lang="de-DE" u="none" noProof="0" dirty="0" smtClean="0"/>
              <a:t> durch die Presse, e.g. Diana, Meghan), über eine mögliche ‚Erneuerung‘ der Monarchie </a:t>
            </a:r>
            <a:r>
              <a:rPr lang="de-DE" u="none" noProof="0" dirty="0" err="1" smtClean="0"/>
              <a:t>etc</a:t>
            </a:r>
            <a:r>
              <a:rPr lang="de-DE" u="none" noProof="0" dirty="0" smtClean="0"/>
              <a:t>…..</a:t>
            </a:r>
            <a:endParaRPr lang="en-US" u="non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13</a:t>
            </a:fld>
            <a:endParaRPr lang="de-DE"/>
          </a:p>
        </p:txBody>
      </p:sp>
    </p:spTree>
    <p:extLst>
      <p:ext uri="{BB962C8B-B14F-4D97-AF65-F5344CB8AC3E}">
        <p14:creationId xmlns:p14="http://schemas.microsoft.com/office/powerpoint/2010/main" val="931073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14</a:t>
            </a:fld>
            <a:endParaRPr lang="de-DE"/>
          </a:p>
        </p:txBody>
      </p:sp>
    </p:spTree>
    <p:extLst>
      <p:ext uri="{BB962C8B-B14F-4D97-AF65-F5344CB8AC3E}">
        <p14:creationId xmlns:p14="http://schemas.microsoft.com/office/powerpoint/2010/main" val="39234196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noProof="0" dirty="0" smtClean="0"/>
              <a:t>Auf dieser Folie finden sich </a:t>
            </a:r>
            <a:r>
              <a:rPr lang="de-DE" noProof="0" dirty="0" err="1" smtClean="0"/>
              <a:t>sentence</a:t>
            </a:r>
            <a:r>
              <a:rPr lang="de-DE" noProof="0" dirty="0" smtClean="0"/>
              <a:t> </a:t>
            </a:r>
            <a:r>
              <a:rPr lang="de-DE" noProof="0" dirty="0" err="1" smtClean="0"/>
              <a:t>starters</a:t>
            </a:r>
            <a:r>
              <a:rPr lang="de-DE" noProof="0" dirty="0" smtClean="0"/>
              <a:t>, die die S und S benutzen können, um kurz darzulegen, wie sie Harrys Entscheidung stehen.</a:t>
            </a:r>
            <a:endParaRPr lang="de-DE" noProof="0"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15</a:t>
            </a:fld>
            <a:endParaRPr lang="de-DE"/>
          </a:p>
        </p:txBody>
      </p:sp>
    </p:spTree>
    <p:extLst>
      <p:ext uri="{BB962C8B-B14F-4D97-AF65-F5344CB8AC3E}">
        <p14:creationId xmlns:p14="http://schemas.microsoft.com/office/powerpoint/2010/main" val="7481109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Die Fragen auf dieser Folie erleichtern es den S und S, die Prinzipien/Werte zu erkennen, die hinter den Handlungsoptionen stehen</a:t>
            </a:r>
          </a:p>
          <a:p>
            <a:r>
              <a:rPr lang="de-DE" dirty="0" smtClean="0"/>
              <a:t>Mögliche Vertiefung: </a:t>
            </a:r>
          </a:p>
          <a:p>
            <a:pPr>
              <a:buNone/>
            </a:pPr>
            <a:r>
              <a:rPr lang="en-US" sz="1200" dirty="0" smtClean="0"/>
              <a:t>1. Watch </a:t>
            </a:r>
            <a:r>
              <a:rPr lang="en-US" sz="1200" dirty="0" err="1" smtClean="0"/>
              <a:t>youtube</a:t>
            </a:r>
            <a:r>
              <a:rPr lang="en-US" sz="1200" dirty="0" smtClean="0"/>
              <a:t>: </a:t>
            </a:r>
            <a:br>
              <a:rPr lang="en-US" sz="1200" dirty="0" smtClean="0"/>
            </a:br>
            <a:r>
              <a:rPr lang="en-US" sz="1200" i="1" dirty="0" smtClean="0"/>
              <a:t>The Morality Dilemma Freethinkers Colloquy</a:t>
            </a:r>
          </a:p>
          <a:p>
            <a:pPr>
              <a:buNone/>
            </a:pPr>
            <a:r>
              <a:rPr lang="en-US" sz="1200" dirty="0" smtClean="0"/>
              <a:t>      </a:t>
            </a:r>
            <a:r>
              <a:rPr lang="en-US" sz="1200" dirty="0" smtClean="0">
                <a:hlinkClick r:id="rId3"/>
              </a:rPr>
              <a:t>https://www.youtube.com/watch?v=2LsiVOfZ-OY</a:t>
            </a:r>
            <a:endParaRPr lang="en-US" sz="1200" dirty="0" smtClean="0"/>
          </a:p>
          <a:p>
            <a:r>
              <a:rPr lang="de-DE" dirty="0" smtClean="0"/>
              <a:t>2. Erörterung der verschiedenen Herangehensweisen, z.B.:</a:t>
            </a:r>
          </a:p>
          <a:p>
            <a:pPr marL="514350" indent="-514350">
              <a:buNone/>
            </a:pPr>
            <a:r>
              <a:rPr lang="en-US" sz="1200" b="1" dirty="0" smtClean="0"/>
              <a:t>Utilitarian Approach</a:t>
            </a:r>
          </a:p>
          <a:p>
            <a:pPr marL="514350" indent="-514350">
              <a:buNone/>
            </a:pPr>
            <a:r>
              <a:rPr lang="en-US" sz="1200" dirty="0" smtClean="0"/>
              <a:t>….provides the most good and the least harm</a:t>
            </a:r>
          </a:p>
          <a:p>
            <a:pPr marL="514350" indent="-514350">
              <a:buNone/>
            </a:pPr>
            <a:r>
              <a:rPr lang="en-US" sz="1200" b="1" dirty="0" smtClean="0"/>
              <a:t>Rights Approach</a:t>
            </a:r>
          </a:p>
          <a:p>
            <a:pPr marL="514350" indent="-514350">
              <a:buNone/>
            </a:pPr>
            <a:r>
              <a:rPr lang="en-US" sz="1200" dirty="0" smtClean="0"/>
              <a:t>…protects and respects the rights of everyone included</a:t>
            </a:r>
          </a:p>
          <a:p>
            <a:pPr marL="514350" indent="-514350">
              <a:buNone/>
            </a:pPr>
            <a:r>
              <a:rPr lang="en-US" sz="1200" b="1" dirty="0" smtClean="0"/>
              <a:t>Fairness and Justice Approach</a:t>
            </a:r>
          </a:p>
          <a:p>
            <a:pPr marL="514350" indent="-514350">
              <a:buNone/>
            </a:pPr>
            <a:r>
              <a:rPr lang="en-US" sz="1200" dirty="0" smtClean="0"/>
              <a:t>…treats all humans equally</a:t>
            </a:r>
          </a:p>
          <a:p>
            <a:pPr marL="514350" indent="-514350">
              <a:buNone/>
            </a:pPr>
            <a:r>
              <a:rPr lang="en-US" sz="1200" b="1" dirty="0" smtClean="0"/>
              <a:t>Common Good Approach</a:t>
            </a:r>
          </a:p>
          <a:p>
            <a:pPr marL="514350" indent="-514350">
              <a:buNone/>
            </a:pPr>
            <a:r>
              <a:rPr lang="en-US" sz="1200" dirty="0" smtClean="0"/>
              <a:t>…relationships are the basis of ethical reasoning</a:t>
            </a:r>
          </a:p>
          <a:p>
            <a:pPr marL="514350" indent="-514350">
              <a:buNone/>
            </a:pPr>
            <a:r>
              <a:rPr lang="en-US" sz="1200" b="1" dirty="0" smtClean="0"/>
              <a:t>Virtue Approach</a:t>
            </a:r>
          </a:p>
          <a:p>
            <a:pPr marL="514350" indent="-514350">
              <a:buNone/>
            </a:pPr>
            <a:r>
              <a:rPr lang="en-US" sz="1200" dirty="0" smtClean="0"/>
              <a:t>Enables us to act upon our best potential character</a:t>
            </a:r>
            <a:r>
              <a:rPr lang="en-US" dirty="0" smtClean="0"/>
              <a:t/>
            </a:r>
            <a:br>
              <a:rPr lang="en-US" dirty="0" smtClean="0"/>
            </a:b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17</a:t>
            </a:fld>
            <a:endParaRPr lang="de-DE"/>
          </a:p>
        </p:txBody>
      </p:sp>
    </p:spTree>
    <p:extLst>
      <p:ext uri="{BB962C8B-B14F-4D97-AF65-F5344CB8AC3E}">
        <p14:creationId xmlns:p14="http://schemas.microsoft.com/office/powerpoint/2010/main" val="40094930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Die S und S üben dies zuerst im geschützten Rahmen, eventuell auch mit einem ‚Spiegel‘, einem Schüler, der die Diskussion beobachtet und Feedback gibt. Dann präsentieren einige S und S vor der Klasse, so dass das Feedback auch durch Lehrerfeedback erweitert wird.</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18</a:t>
            </a:fld>
            <a:endParaRPr lang="de-DE"/>
          </a:p>
        </p:txBody>
      </p:sp>
    </p:spTree>
    <p:extLst>
      <p:ext uri="{BB962C8B-B14F-4D97-AF65-F5344CB8AC3E}">
        <p14:creationId xmlns:p14="http://schemas.microsoft.com/office/powerpoint/2010/main" val="24212006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Harrys Dilemma-Situation ergab sich aus einer Unterrichtseinheit zur Großbritannien (soziokulturelles Orientierungswissen).</a:t>
            </a:r>
            <a:br>
              <a:rPr lang="de-DE" dirty="0" smtClean="0"/>
            </a:br>
            <a:r>
              <a:rPr lang="de-DE" dirty="0" smtClean="0"/>
              <a:t>Dilemma-Situationen lassen sich unschwer aus allen Bildungsplaneinheiten ableiten, insbesondere auch aus den literarischen Werken </a:t>
            </a:r>
            <a:r>
              <a:rPr lang="de-DE" smtClean="0"/>
              <a:t>zum Schwerpunktthema</a:t>
            </a:r>
            <a:r>
              <a:rPr lang="de-DE" dirty="0" smtClean="0"/>
              <a:t>.</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19</a:t>
            </a:fld>
            <a:endParaRPr lang="de-DE"/>
          </a:p>
        </p:txBody>
      </p:sp>
    </p:spTree>
    <p:extLst>
      <p:ext uri="{BB962C8B-B14F-4D97-AF65-F5344CB8AC3E}">
        <p14:creationId xmlns:p14="http://schemas.microsoft.com/office/powerpoint/2010/main" val="19871351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a:buNone/>
            </a:pPr>
            <a:r>
              <a:rPr lang="de-DE" dirty="0" smtClean="0"/>
              <a:t>Dialogisches  bzw. multilogisches Sprechen angeleitet durch die Dilemma-Methode eignet sich sehr gut als Format zur gesonderten Überprüfung der mündlichen Leistung im Basisfach…</a:t>
            </a:r>
          </a:p>
          <a:p>
            <a:pPr marL="566928" indent="-457200">
              <a:buAutoNum type="arabicPeriod"/>
            </a:pPr>
            <a:r>
              <a:rPr lang="de-DE" dirty="0" smtClean="0"/>
              <a:t>…da die Diskussion moralischer Fragestellungen die Entwicklung affektiver, kognitiver und sprachlicher (Sprechakte) Fertigkeiten voraussetzt, deren Einübung und Überprüfung sowohl den Zielen und Inhalten des Bildungsplanes für die Kursstufe entspricht, als auch eine Möglichkeit darstellt, den Leitfaden Demokratie im Fachunterricht Englisch umzusetzen.</a:t>
            </a:r>
          </a:p>
          <a:p>
            <a:pPr marL="566928" indent="-457200">
              <a:buAutoNum type="arabicPeriod"/>
            </a:pPr>
            <a:r>
              <a:rPr lang="de-DE" dirty="0" smtClean="0"/>
              <a:t>..da das generische Modell, einmal eingeübt, auf unterschiedlichste Bildungsplaninhalte (Themen) literarischer und nichtliterarischer Art angewandt werden kann und somit in etwa ‚gleichartige‘ Bedingungen für die S und S ermöglicht, selbst dann wenn die Leistung in unterschiedlichen  Halbjahren und zu unterschiedlichen Unterrichtseinheiten erbracht werden. Die grundlegenden Sprechakte bleiben dieselben, das </a:t>
            </a:r>
            <a:r>
              <a:rPr lang="de-DE" i="1" dirty="0" err="1" smtClean="0"/>
              <a:t>topic</a:t>
            </a:r>
            <a:r>
              <a:rPr lang="de-DE" i="1" dirty="0" smtClean="0"/>
              <a:t> </a:t>
            </a:r>
            <a:r>
              <a:rPr lang="de-DE" i="1" dirty="0" err="1" smtClean="0"/>
              <a:t>vocabulary</a:t>
            </a:r>
            <a:r>
              <a:rPr lang="de-DE" i="1" dirty="0" smtClean="0"/>
              <a:t> </a:t>
            </a:r>
            <a:r>
              <a:rPr lang="de-DE" dirty="0" smtClean="0"/>
              <a:t>und die Dilemma-Situation</a:t>
            </a:r>
            <a:r>
              <a:rPr lang="de-DE" i="1" dirty="0" smtClean="0"/>
              <a:t> </a:t>
            </a:r>
            <a:r>
              <a:rPr lang="de-DE" dirty="0" smtClean="0"/>
              <a:t>wechseln.</a:t>
            </a:r>
          </a:p>
          <a:p>
            <a:endParaRPr lang="en-US" dirty="0" smtClean="0"/>
          </a:p>
          <a:p>
            <a:endParaRPr lang="en-US"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2</a:t>
            </a:fld>
            <a:endParaRPr lang="de-DE"/>
          </a:p>
        </p:txBody>
      </p:sp>
    </p:spTree>
    <p:extLst>
      <p:ext uri="{BB962C8B-B14F-4D97-AF65-F5344CB8AC3E}">
        <p14:creationId xmlns:p14="http://schemas.microsoft.com/office/powerpoint/2010/main" val="1598083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de-DE" noProof="0" dirty="0" smtClean="0"/>
              <a:t>Zuerst wird kurz definiert, was man in diesem Kontext unter einer Dilemma-Diskussion verstehen kann. </a:t>
            </a:r>
            <a:br>
              <a:rPr lang="de-DE" noProof="0" dirty="0" smtClean="0"/>
            </a:br>
            <a:r>
              <a:rPr lang="de-DE" noProof="0" dirty="0" smtClean="0"/>
              <a:t>Dann werden </a:t>
            </a:r>
            <a:r>
              <a:rPr lang="de-DE" dirty="0" smtClean="0"/>
              <a:t>Merkmale aufgezeigt, die eine Dilemma-Situationen haben sollte, damit sie sich für den Einsatz in solchen Unterrichtsszenarien eignet.</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de-DE" dirty="0" smtClean="0"/>
              <a:t>Der Blick in den Bildungsplan (Kompetenz ‚an Gesprächen teilnehmen‘) zeigt, dass bestimmte Teilkompetenzen (vor allem 2 und 3) durch eine Dilemma-Diskussion sehr gut abgedeckt werden.</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de-DE" dirty="0" smtClean="0"/>
              <a:t>Der Blick in den Leitfaden Demokratiebildung zeigt, dass richtig diskutieren, streiten und entscheiden lernen bei Einhaltung von Regeln und Konventionen ein wichtiger Baustein der Demokratiebildung ist, für dessen Einübung sich der Fremdsprachenunterricht hervorragend eignet. Folie 9 listet auf, was man allgemein unter ‚Entscheidungsfindungskompetenzen‘ versteht, Folie 10 formuliert, was S und S in diesem Zusammenhang können müssen.</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de-DE" noProof="0" dirty="0" smtClean="0"/>
              <a:t>Folie 12 führt die Vorteile auf, die dieses Format in seiner Eigenschaft als Genre für die Lehrkraft und für die S und S hat. </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endParaRPr lang="de-DE" dirty="0" smtClean="0"/>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endParaRPr lang="de-DE" dirty="0" smtClean="0"/>
          </a:p>
          <a:p>
            <a:endParaRPr lang="de-DE" noProof="0"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3</a:t>
            </a:fld>
            <a:endParaRPr lang="de-DE"/>
          </a:p>
        </p:txBody>
      </p:sp>
    </p:spTree>
    <p:extLst>
      <p:ext uri="{BB962C8B-B14F-4D97-AF65-F5344CB8AC3E}">
        <p14:creationId xmlns:p14="http://schemas.microsoft.com/office/powerpoint/2010/main" val="1360509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Dies ist eine von vielen Definitionen.</a:t>
            </a:r>
          </a:p>
          <a:p>
            <a:r>
              <a:rPr lang="de-DE" dirty="0" smtClean="0"/>
              <a:t>Dilemma-Diskussionen gehen auf den amerikanischen Psychologen Lawrence Kohlberg (1927-1987) zurück, der von der Annahme ausging, dass durch die Diskussion moralischer Fragestellungen ermittelt werden kann, auf welcher Stufe der Moralentwicklung sich ein Proband befände. </a:t>
            </a:r>
          </a:p>
          <a:p>
            <a:r>
              <a:rPr lang="de-DE" dirty="0" smtClean="0"/>
              <a:t>Die Diskussion moralischer Fragestellungen kann für die Entwicklung affektiver, kognitiver und sprachlicher Kompetenzen genutzt werden.</a:t>
            </a:r>
          </a:p>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Es geht um die Abwägung zwischen mehreren moralischen Prinzipien, denen man sich gleichermaßen verpflichtet fühlt. </a:t>
            </a:r>
            <a:br>
              <a:rPr lang="de-DE" dirty="0" smtClean="0"/>
            </a:br>
            <a:r>
              <a:rPr lang="de-DE" dirty="0" smtClean="0"/>
              <a:t>Einfache Entscheidungen sind also nicht möglich, jede Entscheidung bringt Vor-und Nachteile.</a:t>
            </a:r>
          </a:p>
          <a:p>
            <a:endParaRPr lang="de-DE" dirty="0" smtClean="0"/>
          </a:p>
          <a:p>
            <a:r>
              <a:rPr lang="de-DE" dirty="0" smtClean="0"/>
              <a:t>In der Literatur findet man auch die Unterscheidung zwischen ‚private </a:t>
            </a:r>
            <a:r>
              <a:rPr lang="de-DE" dirty="0" err="1" smtClean="0"/>
              <a:t>morality</a:t>
            </a:r>
            <a:r>
              <a:rPr lang="de-DE" dirty="0" smtClean="0"/>
              <a:t>‘ und ‚</a:t>
            </a:r>
            <a:r>
              <a:rPr lang="de-DE" dirty="0" err="1" smtClean="0"/>
              <a:t>public</a:t>
            </a:r>
            <a:r>
              <a:rPr lang="de-DE" dirty="0" smtClean="0"/>
              <a:t> </a:t>
            </a:r>
            <a:r>
              <a:rPr lang="de-DE" dirty="0" err="1" smtClean="0"/>
              <a:t>morality</a:t>
            </a:r>
            <a:r>
              <a:rPr lang="de-DE" dirty="0" smtClean="0"/>
              <a:t>‘: Was hilft dem Individuum? Was hilft der Gruppe, der menschlichen Spezies allgemein?</a:t>
            </a:r>
          </a:p>
          <a:p>
            <a:r>
              <a:rPr lang="de-DE" dirty="0" smtClean="0"/>
              <a:t>Als moralische Prinzipien verstehet man in der Regel Verhaltensregeln in einer Gesellschaft, Normen, Konventionen.</a:t>
            </a:r>
          </a:p>
        </p:txBody>
      </p:sp>
      <p:sp>
        <p:nvSpPr>
          <p:cNvPr id="4" name="Foliennummernplatzhalter 3"/>
          <p:cNvSpPr>
            <a:spLocks noGrp="1"/>
          </p:cNvSpPr>
          <p:nvPr>
            <p:ph type="sldNum" sz="quarter" idx="10"/>
          </p:nvPr>
        </p:nvSpPr>
        <p:spPr/>
        <p:txBody>
          <a:bodyPr/>
          <a:lstStyle/>
          <a:p>
            <a:fld id="{9411CA67-D061-429F-B186-15D98BBFE45D}" type="slidenum">
              <a:rPr lang="de-DE" smtClean="0"/>
              <a:pPr/>
              <a:t>4</a:t>
            </a:fld>
            <a:endParaRPr lang="de-DE"/>
          </a:p>
        </p:txBody>
      </p:sp>
    </p:spTree>
    <p:extLst>
      <p:ext uri="{BB962C8B-B14F-4D97-AF65-F5344CB8AC3E}">
        <p14:creationId xmlns:p14="http://schemas.microsoft.com/office/powerpoint/2010/main" val="1612782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Hier geht es darum, Merkmale aufzuzeigen, die eine Dilemma-Situationen haben sollte, damit sie sich für den Einsatz in solchen Unterrichtsszenarien eignet.</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5</a:t>
            </a:fld>
            <a:endParaRPr lang="de-DE"/>
          </a:p>
        </p:txBody>
      </p:sp>
    </p:spTree>
    <p:extLst>
      <p:ext uri="{BB962C8B-B14F-4D97-AF65-F5344CB8AC3E}">
        <p14:creationId xmlns:p14="http://schemas.microsoft.com/office/powerpoint/2010/main" val="42288408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6</a:t>
            </a:fld>
            <a:endParaRPr lang="de-DE"/>
          </a:p>
        </p:txBody>
      </p:sp>
    </p:spTree>
    <p:extLst>
      <p:ext uri="{BB962C8B-B14F-4D97-AF65-F5344CB8AC3E}">
        <p14:creationId xmlns:p14="http://schemas.microsoft.com/office/powerpoint/2010/main" val="24521522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sz="1200" u="none" kern="1200" dirty="0" smtClean="0">
                <a:solidFill>
                  <a:schemeClr val="tx1"/>
                </a:solidFill>
                <a:latin typeface="+mn-lt"/>
                <a:ea typeface="+mn-ea"/>
                <a:cs typeface="+mn-cs"/>
              </a:rPr>
              <a:t>Insbesondere die Teilkompetenzen 2 und 3 sind für Dilemma-Diskussionen zentral.</a:t>
            </a:r>
          </a:p>
          <a:p>
            <a:endParaRPr lang="de-DE" sz="1200" u="sng" kern="1200" dirty="0" smtClean="0">
              <a:solidFill>
                <a:schemeClr val="tx1"/>
              </a:solidFill>
              <a:latin typeface="+mn-lt"/>
              <a:ea typeface="+mn-ea"/>
              <a:cs typeface="+mn-cs"/>
            </a:endParaRPr>
          </a:p>
          <a:p>
            <a:r>
              <a:rPr lang="de-DE" sz="1200" u="sng" kern="1200" dirty="0" smtClean="0">
                <a:solidFill>
                  <a:schemeClr val="tx1"/>
                </a:solidFill>
                <a:latin typeface="+mn-lt"/>
                <a:ea typeface="+mn-ea"/>
                <a:cs typeface="+mn-cs"/>
              </a:rPr>
              <a:t>Teilkompetenz 4 wie in den Klassen 5/6</a:t>
            </a:r>
          </a:p>
          <a:p>
            <a:r>
              <a:rPr lang="de-DE" sz="1200" kern="1200" dirty="0" smtClean="0">
                <a:solidFill>
                  <a:schemeClr val="tx1"/>
                </a:solidFill>
                <a:latin typeface="+mn-lt"/>
                <a:ea typeface="+mn-ea"/>
                <a:cs typeface="+mn-cs"/>
              </a:rPr>
              <a:t>(4) mit erlernten Redemitteln Wünsche,</a:t>
            </a:r>
          </a:p>
          <a:p>
            <a:r>
              <a:rPr lang="de-DE" sz="1200" kern="1200" dirty="0" smtClean="0">
                <a:solidFill>
                  <a:schemeClr val="tx1"/>
                </a:solidFill>
                <a:latin typeface="+mn-lt"/>
                <a:ea typeface="+mn-ea"/>
                <a:cs typeface="+mn-cs"/>
              </a:rPr>
              <a:t>Bitten, Aufforderungen, Vorschläge</a:t>
            </a:r>
          </a:p>
          <a:p>
            <a:r>
              <a:rPr lang="de-DE" sz="1200" kern="1200" dirty="0" smtClean="0">
                <a:solidFill>
                  <a:schemeClr val="tx1"/>
                </a:solidFill>
                <a:latin typeface="+mn-lt"/>
                <a:ea typeface="+mn-ea"/>
                <a:cs typeface="+mn-cs"/>
              </a:rPr>
              <a:t>unter Beachtung der</a:t>
            </a:r>
          </a:p>
          <a:p>
            <a:r>
              <a:rPr lang="de-DE" sz="1200" kern="1200" dirty="0" smtClean="0">
                <a:solidFill>
                  <a:schemeClr val="tx1"/>
                </a:solidFill>
                <a:latin typeface="+mn-lt"/>
                <a:ea typeface="+mn-ea"/>
                <a:cs typeface="+mn-cs"/>
              </a:rPr>
              <a:t>Höflichkeitskonventionen formulieren </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7</a:t>
            </a:fld>
            <a:endParaRPr lang="de-DE"/>
          </a:p>
        </p:txBody>
      </p:sp>
    </p:spTree>
    <p:extLst>
      <p:ext uri="{BB962C8B-B14F-4D97-AF65-F5344CB8AC3E}">
        <p14:creationId xmlns:p14="http://schemas.microsoft.com/office/powerpoint/2010/main" val="41371823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a:buFont typeface="Wingdings" pitchFamily="2" charset="2"/>
              <a:buChar char="ü"/>
            </a:pPr>
            <a:r>
              <a:rPr lang="de-DE" sz="1200" dirty="0" smtClean="0"/>
              <a:t>Trat mit dem Schuljahr 2019/20 verbindlich in Kraft</a:t>
            </a:r>
            <a:endParaRPr lang="de-DE" dirty="0" smtClean="0"/>
          </a:p>
          <a:p>
            <a:pPr>
              <a:buFont typeface="Wingdings" pitchFamily="2" charset="2"/>
              <a:buChar char="ü"/>
            </a:pPr>
            <a:r>
              <a:rPr lang="de-DE" dirty="0" smtClean="0"/>
              <a:t>Entwickelt von einer Konzeptionsgruppe (Kultusministerium, Landeszentrale für politische Bildung, ZSL, IBBW,…)</a:t>
            </a:r>
          </a:p>
          <a:p>
            <a:pPr>
              <a:buFont typeface="Wingdings" pitchFamily="2" charset="2"/>
              <a:buChar char="ü"/>
            </a:pPr>
            <a:r>
              <a:rPr lang="de-DE" dirty="0" smtClean="0"/>
              <a:t>Greift den Beschluss der Kultusministerkonferenz vom Oktober 2018 zur historisch-politischen Bildung an der Schule auf.</a:t>
            </a:r>
          </a:p>
          <a:p>
            <a:pPr>
              <a:buFont typeface="Wingdings" pitchFamily="2" charset="2"/>
              <a:buChar char="ü"/>
            </a:pPr>
            <a:r>
              <a:rPr lang="de-DE" dirty="0" smtClean="0"/>
              <a:t>Ist die Grundlage für Demokratiebildung an den Schulen</a:t>
            </a:r>
          </a:p>
          <a:p>
            <a:pPr>
              <a:buFont typeface="Wingdings" pitchFamily="2" charset="2"/>
              <a:buChar char="ü"/>
            </a:pPr>
            <a:r>
              <a:rPr lang="de-DE" dirty="0" smtClean="0"/>
              <a:t>Bietet Anregungen für die Umsetzung</a:t>
            </a:r>
          </a:p>
          <a:p>
            <a:pPr>
              <a:buFont typeface="Wingdings" pitchFamily="2" charset="2"/>
              <a:buChar char="ü"/>
            </a:pPr>
            <a:r>
              <a:rPr lang="de-DE" dirty="0" smtClean="0"/>
              <a:t>Dient als Referenzrahmen für die Analyse und Entwicklung von Unterrichtsmaterial</a:t>
            </a:r>
          </a:p>
          <a:p>
            <a:r>
              <a:rPr lang="de-DE" dirty="0" smtClean="0">
                <a:solidFill>
                  <a:srgbClr val="0070C0"/>
                </a:solidFill>
              </a:rPr>
              <a:t>Im Fachunterricht Sprachen: Sensible Gesprächs- und Diskussionskultur</a:t>
            </a:r>
          </a:p>
          <a:p>
            <a:r>
              <a:rPr lang="de-DE" dirty="0" smtClean="0">
                <a:solidFill>
                  <a:srgbClr val="0070C0"/>
                </a:solidFill>
              </a:rPr>
              <a:t>Diskussionen und Debatten zu aktuellen Themen</a:t>
            </a:r>
          </a:p>
          <a:p>
            <a:r>
              <a:rPr lang="de-DE" dirty="0" smtClean="0">
                <a:solidFill>
                  <a:srgbClr val="0070C0"/>
                </a:solidFill>
              </a:rPr>
              <a:t>Aufgaben, die einen Perspektivwechsel ermöglichen</a:t>
            </a:r>
          </a:p>
        </p:txBody>
      </p:sp>
      <p:sp>
        <p:nvSpPr>
          <p:cNvPr id="4" name="Foliennummernplatzhalter 3"/>
          <p:cNvSpPr>
            <a:spLocks noGrp="1"/>
          </p:cNvSpPr>
          <p:nvPr>
            <p:ph type="sldNum" sz="quarter" idx="10"/>
          </p:nvPr>
        </p:nvSpPr>
        <p:spPr/>
        <p:txBody>
          <a:bodyPr/>
          <a:lstStyle/>
          <a:p>
            <a:fld id="{9411CA67-D061-429F-B186-15D98BBFE45D}" type="slidenum">
              <a:rPr lang="de-DE" smtClean="0"/>
              <a:pPr/>
              <a:t>8</a:t>
            </a:fld>
            <a:endParaRPr lang="de-DE"/>
          </a:p>
        </p:txBody>
      </p:sp>
    </p:spTree>
    <p:extLst>
      <p:ext uri="{BB962C8B-B14F-4D97-AF65-F5344CB8AC3E}">
        <p14:creationId xmlns:p14="http://schemas.microsoft.com/office/powerpoint/2010/main" val="22295421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a:buFont typeface="Wingdings" pitchFamily="2" charset="2"/>
              <a:buNone/>
            </a:pPr>
            <a:r>
              <a:rPr lang="en-US" dirty="0" smtClean="0"/>
              <a:t>Was </a:t>
            </a:r>
            <a:r>
              <a:rPr lang="en-US" dirty="0" err="1" smtClean="0"/>
              <a:t>versteht</a:t>
            </a:r>
            <a:r>
              <a:rPr lang="en-US" dirty="0" smtClean="0"/>
              <a:t> man </a:t>
            </a:r>
            <a:r>
              <a:rPr lang="en-US" dirty="0" err="1" smtClean="0"/>
              <a:t>allgemein</a:t>
            </a:r>
            <a:r>
              <a:rPr lang="en-US" dirty="0" smtClean="0"/>
              <a:t> </a:t>
            </a:r>
            <a:r>
              <a:rPr lang="en-US" dirty="0" err="1" smtClean="0"/>
              <a:t>unter</a:t>
            </a:r>
            <a:r>
              <a:rPr lang="en-US" dirty="0" smtClean="0"/>
              <a:t> ‘decision making skills’?</a:t>
            </a:r>
            <a:endParaRPr lang="en-US"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9</a:t>
            </a:fld>
            <a:endParaRPr lang="de-DE"/>
          </a:p>
        </p:txBody>
      </p:sp>
    </p:spTree>
    <p:extLst>
      <p:ext uri="{BB962C8B-B14F-4D97-AF65-F5344CB8AC3E}">
        <p14:creationId xmlns:p14="http://schemas.microsoft.com/office/powerpoint/2010/main" val="26331058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useBgFill="1">
        <p:nvSpPr>
          <p:cNvPr id="30" name="Abgerundetes Rechteck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eck 9"/>
          <p:cNvSpPr/>
          <p:nvPr userDrawn="1"/>
        </p:nvSpPr>
        <p:spPr>
          <a:xfrm>
            <a:off x="0" y="3650400"/>
            <a:ext cx="9144001" cy="244800"/>
          </a:xfrm>
          <a:prstGeom prst="rect">
            <a:avLst/>
          </a:prstGeom>
          <a:solidFill>
            <a:srgbClr val="B8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el 7"/>
          <p:cNvSpPr>
            <a:spLocks noGrp="1"/>
          </p:cNvSpPr>
          <p:nvPr>
            <p:ph type="ctrTitle" hasCustomPrompt="1"/>
          </p:nvPr>
        </p:nvSpPr>
        <p:spPr>
          <a:xfrm>
            <a:off x="457200" y="2132856"/>
            <a:ext cx="8333557" cy="1470025"/>
          </a:xfrm>
        </p:spPr>
        <p:txBody>
          <a:bodyPr anchor="b">
            <a:noAutofit/>
          </a:bodyPr>
          <a:lstStyle>
            <a:lvl1pPr algn="l">
              <a:defRPr sz="4800" baseline="0">
                <a:solidFill>
                  <a:schemeClr val="tx1">
                    <a:lumMod val="75000"/>
                    <a:lumOff val="25000"/>
                  </a:schemeClr>
                </a:solidFill>
              </a:defRPr>
            </a:lvl1pPr>
          </a:lstStyle>
          <a:p>
            <a:r>
              <a:rPr kumimoji="0" lang="de-DE" dirty="0"/>
              <a:t>Titel der gesamten Präsentation durch Klicken bearbeiten</a:t>
            </a:r>
            <a:endParaRPr kumimoji="0" lang="en-US" dirty="0"/>
          </a:p>
        </p:txBody>
      </p:sp>
      <p:sp>
        <p:nvSpPr>
          <p:cNvPr id="9" name="Untertitel 8"/>
          <p:cNvSpPr>
            <a:spLocks noGrp="1"/>
          </p:cNvSpPr>
          <p:nvPr>
            <p:ph type="subTitle" idx="1" hasCustomPrompt="1"/>
          </p:nvPr>
        </p:nvSpPr>
        <p:spPr>
          <a:xfrm>
            <a:off x="478563" y="3901087"/>
            <a:ext cx="4931619" cy="1690138"/>
          </a:xfrm>
        </p:spPr>
        <p:txBody>
          <a:bodyPr>
            <a:normAutofit/>
          </a:bodyPr>
          <a:lstStyle>
            <a:lvl1pPr marL="64008" indent="0" algn="l">
              <a:buNone/>
              <a:defRPr sz="24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dirty="0"/>
              <a:t>Anlass der Präsentation</a:t>
            </a:r>
            <a:br>
              <a:rPr kumimoji="0" lang="de-DE" dirty="0"/>
            </a:br>
            <a:r>
              <a:rPr kumimoji="0" lang="de-DE" dirty="0"/>
              <a:t>Name des/der Vortragenden </a:t>
            </a:r>
            <a:endParaRPr kumimoji="0" lang="en-US" dirty="0"/>
          </a:p>
        </p:txBody>
      </p:sp>
      <p:sp>
        <p:nvSpPr>
          <p:cNvPr id="20" name="Fußzeilenplatzhalter 2"/>
          <p:cNvSpPr>
            <a:spLocks noGrp="1"/>
          </p:cNvSpPr>
          <p:nvPr>
            <p:ph type="ftr" sz="quarter" idx="3"/>
          </p:nvPr>
        </p:nvSpPr>
        <p:spPr>
          <a:xfrm>
            <a:off x="457200" y="5949280"/>
            <a:ext cx="2700000" cy="360000"/>
          </a:xfrm>
          <a:prstGeom prst="rect">
            <a:avLst/>
          </a:prstGeom>
        </p:spPr>
        <p:txBody>
          <a:bodyPr vert="horz"/>
          <a:lstStyle>
            <a:lvl1pPr algn="l" eaLnBrk="1" latinLnBrk="0" hangingPunct="1">
              <a:defRPr kumimoji="0" sz="800">
                <a:solidFill>
                  <a:schemeClr val="accent5">
                    <a:lumMod val="50000"/>
                  </a:schemeClr>
                </a:solidFill>
                <a:latin typeface="Arial" panose="020B0604020202020204" pitchFamily="34" charset="0"/>
                <a:cs typeface="Arial" panose="020B0604020202020204" pitchFamily="34" charset="0"/>
              </a:defRPr>
            </a:lvl1pPr>
          </a:lstStyle>
          <a:p>
            <a:r>
              <a:rPr lang="de-DE" dirty="0"/>
              <a:t>www.zsl-bw.de</a:t>
            </a:r>
          </a:p>
        </p:txBody>
      </p:sp>
      <p:sp>
        <p:nvSpPr>
          <p:cNvPr id="21" name="Datumsplatzhalter 13"/>
          <p:cNvSpPr>
            <a:spLocks noGrp="1"/>
          </p:cNvSpPr>
          <p:nvPr>
            <p:ph type="dt" sz="half" idx="2"/>
          </p:nvPr>
        </p:nvSpPr>
        <p:spPr>
          <a:xfrm>
            <a:off x="7914363" y="5949280"/>
            <a:ext cx="886737" cy="360000"/>
          </a:xfrm>
          <a:prstGeom prst="rect">
            <a:avLst/>
          </a:prstGeom>
        </p:spPr>
        <p:txBody>
          <a:bodyPr vert="horz"/>
          <a:lstStyle>
            <a:lvl1pPr algn="r" eaLnBrk="1" latinLnBrk="0" hangingPunct="1">
              <a:defRPr kumimoji="0" sz="800">
                <a:solidFill>
                  <a:schemeClr val="accent5">
                    <a:lumMod val="50000"/>
                  </a:schemeClr>
                </a:solidFill>
                <a:latin typeface="Arial" panose="020B0604020202020204" pitchFamily="34" charset="0"/>
                <a:cs typeface="Arial" panose="020B0604020202020204" pitchFamily="34" charset="0"/>
              </a:defRPr>
            </a:lvl1pPr>
          </a:lstStyle>
          <a:p>
            <a:fld id="{F6217CD7-B80F-41AC-80A1-96685E759953}" type="datetime1">
              <a:rPr lang="de-DE" smtClean="0"/>
              <a:pPr/>
              <a:t>18.09.2020</a:t>
            </a:fld>
            <a:endParaRPr lang="de-DE" dirty="0"/>
          </a:p>
        </p:txBody>
      </p:sp>
      <p:pic>
        <p:nvPicPr>
          <p:cNvPr id="29" name="Grafik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457200" y="450000"/>
            <a:ext cx="437236" cy="59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Grafik 3"/>
          <p:cNvPicPr>
            <a:picLocks noChangeAspect="1"/>
          </p:cNvPicPr>
          <p:nvPr userDrawn="1"/>
        </p:nvPicPr>
        <p:blipFill rotWithShape="1">
          <a:blip r:embed="rId3" cstate="print">
            <a:extLst>
              <a:ext uri="{28A0092B-C50C-407E-A947-70E740481C1C}">
                <a14:useLocalDpi xmlns:a14="http://schemas.microsoft.com/office/drawing/2010/main" val="0"/>
              </a:ext>
            </a:extLst>
          </a:blip>
          <a:srcRect l="7162" t="15720" r="6807" b="15910"/>
          <a:stretch/>
        </p:blipFill>
        <p:spPr>
          <a:xfrm>
            <a:off x="7051494" y="450000"/>
            <a:ext cx="1715609" cy="597600"/>
          </a:xfrm>
          <a:prstGeom prst="rect">
            <a:avLst/>
          </a:prstGeom>
        </p:spPr>
      </p:pic>
    </p:spTree>
  </p:cSld>
  <p:clrMapOvr>
    <a:masterClrMapping/>
  </p:clrMapOvr>
  <p:transition>
    <p:pull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846800"/>
            <a:ext cx="8229600" cy="4032448"/>
          </a:xfrm>
        </p:spPr>
        <p:txBody>
          <a:bodyPr/>
          <a:lstStyle/>
          <a:p>
            <a:pPr lvl="0" eaLnBrk="1" latinLnBrk="0" hangingPunct="1"/>
            <a:r>
              <a:rPr lang="de-DE" dirty="0"/>
              <a:t>Textmasterformat bearbeiten</a:t>
            </a:r>
          </a:p>
          <a:p>
            <a:pPr lvl="1" eaLnBrk="1" latinLnBrk="0" hangingPunct="1"/>
            <a:r>
              <a:rPr lang="de-DE" dirty="0"/>
              <a:t>Zweite Ebene</a:t>
            </a:r>
          </a:p>
          <a:p>
            <a:pPr lvl="2" eaLnBrk="1" latinLnBrk="0" hangingPunct="1"/>
            <a:r>
              <a:rPr lang="de-DE" dirty="0"/>
              <a:t>Dritte Ebene</a:t>
            </a:r>
          </a:p>
          <a:p>
            <a:pPr lvl="3" eaLnBrk="1" latinLnBrk="0" hangingPunct="1"/>
            <a:r>
              <a:rPr lang="de-DE" dirty="0"/>
              <a:t>Vierte Ebene</a:t>
            </a:r>
          </a:p>
          <a:p>
            <a:pPr lvl="4" eaLnBrk="1" latinLnBrk="0" hangingPunct="1"/>
            <a:r>
              <a:rPr lang="de-DE" dirty="0"/>
              <a:t>Fünfte Ebene</a:t>
            </a:r>
            <a:endParaRPr kumimoji="0" lang="en-US" dirty="0"/>
          </a:p>
        </p:txBody>
      </p:sp>
      <p:sp>
        <p:nvSpPr>
          <p:cNvPr id="20" name="Titel 1"/>
          <p:cNvSpPr>
            <a:spLocks noGrp="1"/>
          </p:cNvSpPr>
          <p:nvPr>
            <p:ph type="title"/>
          </p:nvPr>
        </p:nvSpPr>
        <p:spPr>
          <a:xfrm>
            <a:off x="457200" y="692696"/>
            <a:ext cx="8229600" cy="1066800"/>
          </a:xfrm>
        </p:spPr>
        <p:txBody>
          <a:bodyPr/>
          <a:lstStyle/>
          <a:p>
            <a:r>
              <a:rPr kumimoji="0" lang="de-DE" dirty="0"/>
              <a:t>Titelmasterformat durch Klicken bearbeiten</a:t>
            </a:r>
            <a:endParaRPr kumimoji="0" lang="en-US" dirty="0"/>
          </a:p>
        </p:txBody>
      </p:sp>
    </p:spTree>
  </p:cSld>
  <p:clrMapOvr>
    <a:masterClrMapping/>
  </p:clrMapOvr>
  <p:transition>
    <p:pull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zwei Inhalte">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457200" y="1846800"/>
            <a:ext cx="4038600" cy="4032448"/>
          </a:xfrm>
        </p:spPr>
        <p:txBody>
          <a:bodyPr>
            <a:normAutofit/>
          </a:bodyPr>
          <a:lstStyle>
            <a:lvl1pPr>
              <a:defRPr sz="2000"/>
            </a:lvl1pPr>
            <a:lvl2pPr>
              <a:defRPr sz="2000"/>
            </a:lvl2pPr>
            <a:lvl3pPr>
              <a:defRPr sz="2000"/>
            </a:lvl3pPr>
            <a:lvl4pPr>
              <a:defRPr sz="2000"/>
            </a:lvl4pPr>
            <a:lvl5pPr>
              <a:defRPr sz="2000"/>
            </a:lvl5p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dirty="0"/>
          </a:p>
        </p:txBody>
      </p:sp>
      <p:sp>
        <p:nvSpPr>
          <p:cNvPr id="4" name="Inhaltsplatzhalter 3"/>
          <p:cNvSpPr>
            <a:spLocks noGrp="1"/>
          </p:cNvSpPr>
          <p:nvPr>
            <p:ph sz="half" idx="2" hasCustomPrompt="1"/>
          </p:nvPr>
        </p:nvSpPr>
        <p:spPr>
          <a:xfrm>
            <a:off x="4648200" y="1846800"/>
            <a:ext cx="4038600" cy="4032448"/>
          </a:xfrm>
        </p:spPr>
        <p:txBody>
          <a:bodyPr>
            <a:normAutofit/>
          </a:bodyPr>
          <a:lstStyle>
            <a:lvl1pPr>
              <a:defRPr sz="2000"/>
            </a:lvl1pPr>
            <a:lvl2pPr>
              <a:defRPr sz="2000"/>
            </a:lvl2pPr>
            <a:lvl3pPr>
              <a:defRPr sz="2000"/>
            </a:lvl3pPr>
            <a:lvl4pPr>
              <a:defRPr sz="2000"/>
            </a:lvl4pPr>
            <a:lvl5pPr>
              <a:defRPr sz="2000"/>
            </a:lvl5pPr>
          </a:lstStyle>
          <a:p>
            <a:pPr lvl="0" eaLnBrk="1" latinLnBrk="0" hangingPunct="1"/>
            <a:r>
              <a:rPr lang="de-DE" dirty="0"/>
              <a:t>Textmasterformat bearbeiten </a:t>
            </a:r>
          </a:p>
          <a:p>
            <a:pPr lvl="1" eaLnBrk="1" latinLnBrk="0" hangingPunct="1"/>
            <a:r>
              <a:rPr lang="de-DE" dirty="0"/>
              <a:t>Zweite Ebene</a:t>
            </a:r>
          </a:p>
          <a:p>
            <a:pPr lvl="2" eaLnBrk="1" latinLnBrk="0" hangingPunct="1"/>
            <a:r>
              <a:rPr lang="de-DE" dirty="0"/>
              <a:t>Dritte Ebene</a:t>
            </a:r>
          </a:p>
          <a:p>
            <a:pPr lvl="3" eaLnBrk="1" latinLnBrk="0" hangingPunct="1"/>
            <a:r>
              <a:rPr lang="de-DE" dirty="0"/>
              <a:t>Vierte Ebene</a:t>
            </a:r>
          </a:p>
          <a:p>
            <a:pPr lvl="4" eaLnBrk="1" latinLnBrk="0" hangingPunct="1"/>
            <a:r>
              <a:rPr lang="de-DE" dirty="0"/>
              <a:t>Fünfte Ebene</a:t>
            </a:r>
            <a:endParaRPr kumimoji="0" lang="en-US" dirty="0"/>
          </a:p>
        </p:txBody>
      </p:sp>
      <p:sp>
        <p:nvSpPr>
          <p:cNvPr id="10" name="Titelplatzhalter 21"/>
          <p:cNvSpPr txBox="1">
            <a:spLocks/>
          </p:cNvSpPr>
          <p:nvPr userDrawn="1"/>
        </p:nvSpPr>
        <p:spPr>
          <a:xfrm>
            <a:off x="457200" y="562000"/>
            <a:ext cx="8229600" cy="1066800"/>
          </a:xfrm>
          <a:prstGeom prst="rect">
            <a:avLst/>
          </a:prstGeom>
        </p:spPr>
        <p:txBody>
          <a:bodyPr vert="horz" anchor="ctr">
            <a:normAutofit fontScale="92500"/>
          </a:bodyPr>
          <a:lstStyle>
            <a:lvl1pPr algn="l" rtl="0" eaLnBrk="1" latinLnBrk="0" hangingPunct="1">
              <a:spcBef>
                <a:spcPct val="0"/>
              </a:spcBef>
              <a:buNone/>
              <a:defRPr kumimoji="0" sz="4000" kern="1200">
                <a:solidFill>
                  <a:schemeClr val="tx1">
                    <a:lumMod val="75000"/>
                    <a:lumOff val="25000"/>
                  </a:schemeClr>
                </a:solidFill>
                <a:latin typeface="Garamond" panose="02020404030301010803" pitchFamily="18" charset="0"/>
                <a:ea typeface="+mj-ea"/>
                <a:cs typeface="+mj-cs"/>
              </a:defRPr>
            </a:lvl1pPr>
          </a:lstStyle>
          <a:p>
            <a:r>
              <a:rPr lang="de-DE" dirty="0"/>
              <a:t>Titelmasterformat durch Klicken bearbeiten</a:t>
            </a:r>
            <a:endParaRPr lang="en-US" dirty="0"/>
          </a:p>
        </p:txBody>
      </p:sp>
      <p:sp>
        <p:nvSpPr>
          <p:cNvPr id="13" name="Fußzeilenplatzhalter 2"/>
          <p:cNvSpPr txBox="1">
            <a:spLocks/>
          </p:cNvSpPr>
          <p:nvPr userDrawn="1"/>
        </p:nvSpPr>
        <p:spPr>
          <a:xfrm>
            <a:off x="467544" y="5949280"/>
            <a:ext cx="2700000" cy="360000"/>
          </a:xfrm>
          <a:prstGeom prst="rect">
            <a:avLst/>
          </a:prstGeom>
        </p:spPr>
        <p:txBody>
          <a:bodyPr vert="horz"/>
          <a:lstStyle>
            <a:defPPr>
              <a:defRPr lang="de-DE"/>
            </a:defPPr>
            <a:lvl1pPr marL="0" algn="l" defTabSz="914400" rtl="0" eaLnBrk="1" latinLnBrk="0" hangingPunct="1">
              <a:defRPr kumimoji="0" sz="800" kern="1200">
                <a:solidFill>
                  <a:schemeClr val="accent5">
                    <a:lumMod val="5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de-DE" dirty="0"/>
          </a:p>
        </p:txBody>
      </p:sp>
    </p:spTree>
  </p:cSld>
  <p:clrMapOvr>
    <a:masterClrMapping/>
  </p:clrMapOvr>
  <p:transition>
    <p:pull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467544" y="1844824"/>
            <a:ext cx="4032000" cy="457200"/>
          </a:xfrm>
          <a:solidFill>
            <a:schemeClr val="accent1">
              <a:alpha val="25000"/>
            </a:schemeClr>
          </a:solidFill>
          <a:ln w="12700">
            <a:noFill/>
          </a:ln>
        </p:spPr>
        <p:txBody>
          <a:bodyPr anchor="ctr">
            <a:noAutofit/>
          </a:bodyPr>
          <a:lstStyle>
            <a:lvl1pPr marL="45720" indent="0">
              <a:buNone/>
              <a:defRPr sz="20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a:t>Textmasterformat bearbeiten</a:t>
            </a:r>
          </a:p>
        </p:txBody>
      </p:sp>
      <p:sp>
        <p:nvSpPr>
          <p:cNvPr id="4" name="Textplatzhalter 3"/>
          <p:cNvSpPr>
            <a:spLocks noGrp="1"/>
          </p:cNvSpPr>
          <p:nvPr>
            <p:ph type="body" sz="half" idx="3"/>
          </p:nvPr>
        </p:nvSpPr>
        <p:spPr>
          <a:xfrm>
            <a:off x="4644008" y="1844824"/>
            <a:ext cx="4032000" cy="457200"/>
          </a:xfrm>
          <a:solidFill>
            <a:schemeClr val="accent1">
              <a:alpha val="25000"/>
            </a:schemeClr>
          </a:solidFill>
          <a:ln w="12700">
            <a:noFill/>
          </a:ln>
        </p:spPr>
        <p:txBody>
          <a:bodyPr anchor="ctr">
            <a:noAutofit/>
          </a:bodyPr>
          <a:lstStyle>
            <a:lvl1pPr marL="45720" indent="0">
              <a:buNone/>
              <a:defRPr sz="20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a:t>Textmasterformat bearbeiten</a:t>
            </a:r>
          </a:p>
        </p:txBody>
      </p:sp>
      <p:sp>
        <p:nvSpPr>
          <p:cNvPr id="5" name="Inhaltsplatzhalter 4"/>
          <p:cNvSpPr>
            <a:spLocks noGrp="1"/>
          </p:cNvSpPr>
          <p:nvPr>
            <p:ph sz="quarter" idx="2"/>
          </p:nvPr>
        </p:nvSpPr>
        <p:spPr>
          <a:xfrm>
            <a:off x="467544" y="2348880"/>
            <a:ext cx="4032000" cy="3528000"/>
          </a:xfrm>
        </p:spPr>
        <p:txBody>
          <a:bodyPr/>
          <a:lstStyle>
            <a:lvl1pPr>
              <a:defRPr sz="2000"/>
            </a:lvl1pPr>
            <a:lvl2pPr>
              <a:defRPr sz="2000"/>
            </a:lvl2pPr>
            <a:lvl3pPr>
              <a:defRPr sz="1800"/>
            </a:lvl3pPr>
            <a:lvl4pPr>
              <a:defRPr sz="1600"/>
            </a:lvl4pPr>
            <a:lvl5pPr>
              <a:defRPr sz="1600"/>
            </a:lvl5p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dirty="0"/>
          </a:p>
        </p:txBody>
      </p:sp>
      <p:sp>
        <p:nvSpPr>
          <p:cNvPr id="6" name="Inhaltsplatzhalter 5"/>
          <p:cNvSpPr>
            <a:spLocks noGrp="1"/>
          </p:cNvSpPr>
          <p:nvPr>
            <p:ph sz="quarter" idx="4"/>
          </p:nvPr>
        </p:nvSpPr>
        <p:spPr>
          <a:xfrm>
            <a:off x="4644008" y="2348880"/>
            <a:ext cx="4032000" cy="3528392"/>
          </a:xfrm>
        </p:spPr>
        <p:txBody>
          <a:bodyPr/>
          <a:lstStyle>
            <a:lvl1pPr>
              <a:defRPr sz="2000"/>
            </a:lvl1pPr>
            <a:lvl2pPr>
              <a:defRPr sz="2000"/>
            </a:lvl2pPr>
            <a:lvl3pPr>
              <a:defRPr sz="1800"/>
            </a:lvl3pPr>
            <a:lvl4pPr>
              <a:defRPr sz="1600"/>
            </a:lvl4pPr>
            <a:lvl5pPr>
              <a:defRPr sz="1600"/>
            </a:lvl5p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dirty="0"/>
          </a:p>
        </p:txBody>
      </p:sp>
      <p:sp>
        <p:nvSpPr>
          <p:cNvPr id="10" name="Titel 1"/>
          <p:cNvSpPr>
            <a:spLocks noGrp="1"/>
          </p:cNvSpPr>
          <p:nvPr>
            <p:ph type="title"/>
          </p:nvPr>
        </p:nvSpPr>
        <p:spPr>
          <a:xfrm>
            <a:off x="457200" y="692696"/>
            <a:ext cx="8229600" cy="1066800"/>
          </a:xfrm>
        </p:spPr>
        <p:txBody>
          <a:bodyPr/>
          <a:lstStyle/>
          <a:p>
            <a:r>
              <a:rPr kumimoji="0" lang="de-DE" dirty="0"/>
              <a:t>Titelmasterformat durch Klicken bearbeiten</a:t>
            </a:r>
            <a:endParaRPr kumimoji="0" lang="en-US" dirty="0"/>
          </a:p>
        </p:txBody>
      </p:sp>
    </p:spTree>
  </p:cSld>
  <p:clrMapOvr>
    <a:masterClrMapping/>
  </p:clrMapOvr>
  <p:transition>
    <p:pull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11" name="Fußzeilenplatzhalter 2"/>
          <p:cNvSpPr txBox="1">
            <a:spLocks/>
          </p:cNvSpPr>
          <p:nvPr userDrawn="1"/>
        </p:nvSpPr>
        <p:spPr>
          <a:xfrm>
            <a:off x="467544" y="5949280"/>
            <a:ext cx="2700000" cy="360000"/>
          </a:xfrm>
          <a:prstGeom prst="rect">
            <a:avLst/>
          </a:prstGeom>
        </p:spPr>
        <p:txBody>
          <a:bodyPr vert="horz"/>
          <a:lstStyle>
            <a:defPPr>
              <a:defRPr lang="de-DE"/>
            </a:defPPr>
            <a:lvl1pPr marL="0" algn="l" defTabSz="914400" rtl="0" eaLnBrk="1" latinLnBrk="0" hangingPunct="1">
              <a:defRPr kumimoji="0" sz="800" kern="1200">
                <a:solidFill>
                  <a:schemeClr val="accent5">
                    <a:lumMod val="5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de-DE" dirty="0"/>
          </a:p>
        </p:txBody>
      </p:sp>
      <p:sp>
        <p:nvSpPr>
          <p:cNvPr id="18" name="Titel 1"/>
          <p:cNvSpPr>
            <a:spLocks noGrp="1"/>
          </p:cNvSpPr>
          <p:nvPr>
            <p:ph type="title"/>
          </p:nvPr>
        </p:nvSpPr>
        <p:spPr>
          <a:xfrm>
            <a:off x="457200" y="692696"/>
            <a:ext cx="8229600" cy="1066800"/>
          </a:xfrm>
        </p:spPr>
        <p:txBody>
          <a:bodyPr/>
          <a:lstStyle/>
          <a:p>
            <a:r>
              <a:rPr kumimoji="0" lang="de-DE" dirty="0"/>
              <a:t>Titelmasterformat durch Klicken bearbeiten</a:t>
            </a:r>
            <a:endParaRPr kumimoji="0" lang="en-US" dirty="0"/>
          </a:p>
        </p:txBody>
      </p:sp>
    </p:spTree>
    <p:extLst>
      <p:ext uri="{BB962C8B-B14F-4D97-AF65-F5344CB8AC3E}">
        <p14:creationId xmlns:p14="http://schemas.microsoft.com/office/powerpoint/2010/main" val="1841542849"/>
      </p:ext>
    </p:extLst>
  </p:cSld>
  <p:clrMapOvr>
    <a:masterClrMapping/>
  </p:clrMapOvr>
  <p:transition>
    <p:pull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Tree>
  </p:cSld>
  <p:clrMapOvr>
    <a:masterClrMapping/>
  </p:clrMapOvr>
  <p:transition>
    <p:pull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364088" y="764704"/>
            <a:ext cx="3383280" cy="792088"/>
          </a:xfrm>
        </p:spPr>
        <p:txBody>
          <a:bodyPr anchor="b">
            <a:noAutofit/>
          </a:bodyPr>
          <a:lstStyle>
            <a:lvl1pPr algn="l">
              <a:buNone/>
              <a:defRPr sz="2400" b="1"/>
            </a:lvl1pPr>
          </a:lstStyle>
          <a:p>
            <a:r>
              <a:rPr kumimoji="0" lang="de-DE"/>
              <a:t>Titelmasterformat durch Klicken bearbeiten</a:t>
            </a:r>
            <a:endParaRPr kumimoji="0" lang="en-US" dirty="0"/>
          </a:p>
        </p:txBody>
      </p:sp>
      <p:sp>
        <p:nvSpPr>
          <p:cNvPr id="3" name="Textplatzhalter 2"/>
          <p:cNvSpPr>
            <a:spLocks noGrp="1"/>
          </p:cNvSpPr>
          <p:nvPr>
            <p:ph type="body" idx="2"/>
          </p:nvPr>
        </p:nvSpPr>
        <p:spPr>
          <a:xfrm>
            <a:off x="5364088" y="1628801"/>
            <a:ext cx="3383280" cy="4248472"/>
          </a:xfrm>
        </p:spPr>
        <p:txBody>
          <a:bodyPr>
            <a:normAutofit/>
          </a:bodyPr>
          <a:lstStyle>
            <a:lvl1pPr marL="9144" indent="0">
              <a:buNone/>
              <a:defRPr sz="2000"/>
            </a:lvl1pPr>
            <a:lvl2pPr>
              <a:buNone/>
              <a:defRPr sz="1200"/>
            </a:lvl2pPr>
            <a:lvl3pPr>
              <a:buNone/>
              <a:defRPr sz="1000"/>
            </a:lvl3pPr>
            <a:lvl4pPr>
              <a:buNone/>
              <a:defRPr sz="900"/>
            </a:lvl4pPr>
            <a:lvl5pPr>
              <a:buNone/>
              <a:defRPr sz="900"/>
            </a:lvl5pPr>
          </a:lstStyle>
          <a:p>
            <a:pPr lvl="0" eaLnBrk="1" latinLnBrk="0" hangingPunct="1"/>
            <a:r>
              <a:rPr kumimoji="0" lang="de-DE"/>
              <a:t>Textmasterformat bearbeiten</a:t>
            </a:r>
          </a:p>
        </p:txBody>
      </p:sp>
      <p:sp>
        <p:nvSpPr>
          <p:cNvPr id="4" name="Inhaltsplatzhalter 3"/>
          <p:cNvSpPr>
            <a:spLocks noGrp="1"/>
          </p:cNvSpPr>
          <p:nvPr>
            <p:ph sz="half" idx="1"/>
          </p:nvPr>
        </p:nvSpPr>
        <p:spPr>
          <a:xfrm>
            <a:off x="467544" y="764704"/>
            <a:ext cx="4787208" cy="5112568"/>
          </a:xfrm>
        </p:spPr>
        <p:txBody>
          <a:bodyPr/>
          <a:lstStyle>
            <a:lvl1pPr>
              <a:defRPr sz="2800"/>
            </a:lvl1pPr>
            <a:lvl2pPr>
              <a:defRPr sz="2600"/>
            </a:lvl2pPr>
            <a:lvl3pPr>
              <a:defRPr sz="2400"/>
            </a:lvl3pPr>
            <a:lvl4pPr>
              <a:defRPr sz="2200"/>
            </a:lvl4pPr>
            <a:lvl5pPr>
              <a:defRPr sz="2000"/>
            </a:lvl5p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dirty="0"/>
          </a:p>
        </p:txBody>
      </p:sp>
    </p:spTree>
  </p:cSld>
  <p:clrMapOvr>
    <a:masterClrMapping/>
  </p:clrMapOvr>
  <p:transition>
    <p:pull dir="r"/>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DE9"/>
        </a:solidFill>
        <a:effectLst/>
      </p:bgPr>
    </p:bg>
    <p:spTree>
      <p:nvGrpSpPr>
        <p:cNvPr id="1" name=""/>
        <p:cNvGrpSpPr/>
        <p:nvPr/>
      </p:nvGrpSpPr>
      <p:grpSpPr>
        <a:xfrm>
          <a:off x="0" y="0"/>
          <a:ext cx="0" cy="0"/>
          <a:chOff x="0" y="0"/>
          <a:chExt cx="0" cy="0"/>
        </a:xfrm>
      </p:grpSpPr>
      <p:sp>
        <p:nvSpPr>
          <p:cNvPr id="29" name="Rechteck 28"/>
          <p:cNvSpPr/>
          <p:nvPr userDrawn="1"/>
        </p:nvSpPr>
        <p:spPr>
          <a:xfrm>
            <a:off x="0" y="-1"/>
            <a:ext cx="9144000" cy="310663"/>
          </a:xfrm>
          <a:prstGeom prst="rect">
            <a:avLst/>
          </a:prstGeom>
          <a:solidFill>
            <a:srgbClr val="B8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Titelplatzhalter 21"/>
          <p:cNvSpPr>
            <a:spLocks noGrp="1"/>
          </p:cNvSpPr>
          <p:nvPr>
            <p:ph type="title"/>
          </p:nvPr>
        </p:nvSpPr>
        <p:spPr>
          <a:xfrm>
            <a:off x="457200" y="562000"/>
            <a:ext cx="8229600" cy="1066800"/>
          </a:xfrm>
          <a:prstGeom prst="rect">
            <a:avLst/>
          </a:prstGeom>
        </p:spPr>
        <p:txBody>
          <a:bodyPr vert="horz" anchor="ctr">
            <a:normAutofit/>
          </a:bodyPr>
          <a:lstStyle/>
          <a:p>
            <a:r>
              <a:rPr kumimoji="0" lang="de-DE" dirty="0"/>
              <a:t>Titelmasterformat durch Klicken bearbeiten</a:t>
            </a:r>
            <a:endParaRPr kumimoji="0" lang="en-US" dirty="0"/>
          </a:p>
        </p:txBody>
      </p:sp>
      <p:sp>
        <p:nvSpPr>
          <p:cNvPr id="13" name="Textplatzhalter 12"/>
          <p:cNvSpPr>
            <a:spLocks noGrp="1"/>
          </p:cNvSpPr>
          <p:nvPr>
            <p:ph type="body" idx="1"/>
          </p:nvPr>
        </p:nvSpPr>
        <p:spPr>
          <a:xfrm>
            <a:off x="457200" y="1700808"/>
            <a:ext cx="8229600" cy="4032448"/>
          </a:xfrm>
          <a:prstGeom prst="rect">
            <a:avLst/>
          </a:prstGeom>
        </p:spPr>
        <p:txBody>
          <a:bodyPr vert="horz">
            <a:normAutofit/>
          </a:bodyPr>
          <a:lstStyle/>
          <a:p>
            <a:pPr lvl="0" eaLnBrk="1" latinLnBrk="0" hangingPunct="1"/>
            <a:r>
              <a:rPr kumimoji="0" lang="de-DE" dirty="0"/>
              <a:t>Textmasterformat bearbeiten</a:t>
            </a:r>
          </a:p>
          <a:p>
            <a:pPr lvl="1" eaLnBrk="1" latinLnBrk="0" hangingPunct="1"/>
            <a:r>
              <a:rPr kumimoji="0" lang="de-DE" dirty="0"/>
              <a:t>Zweite Ebene</a:t>
            </a:r>
          </a:p>
          <a:p>
            <a:pPr lvl="2" eaLnBrk="1" latinLnBrk="0" hangingPunct="1"/>
            <a:r>
              <a:rPr kumimoji="0" lang="de-DE" dirty="0"/>
              <a:t>Dritte Ebene</a:t>
            </a:r>
          </a:p>
          <a:p>
            <a:pPr lvl="3" eaLnBrk="1" latinLnBrk="0" hangingPunct="1"/>
            <a:r>
              <a:rPr kumimoji="0" lang="de-DE" dirty="0"/>
              <a:t>Vierte Ebene</a:t>
            </a:r>
          </a:p>
          <a:p>
            <a:pPr lvl="4" eaLnBrk="1" latinLnBrk="0" hangingPunct="1"/>
            <a:r>
              <a:rPr kumimoji="0" lang="de-DE" dirty="0"/>
              <a:t>Fünfte Ebene</a:t>
            </a:r>
            <a:endParaRPr kumimoji="0" lang="en-US" dirty="0"/>
          </a:p>
        </p:txBody>
      </p:sp>
      <p:sp>
        <p:nvSpPr>
          <p:cNvPr id="16" name="Fußzeilenplatzhalter 4"/>
          <p:cNvSpPr txBox="1">
            <a:spLocks/>
          </p:cNvSpPr>
          <p:nvPr userDrawn="1"/>
        </p:nvSpPr>
        <p:spPr>
          <a:xfrm>
            <a:off x="3765039" y="6057558"/>
            <a:ext cx="1611104" cy="215444"/>
          </a:xfrm>
          <a:prstGeom prst="rect">
            <a:avLst/>
          </a:prstGeom>
        </p:spPr>
        <p:txBody>
          <a:bodyPr>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ctr" defTabSz="914400" rtl="0" eaLnBrk="1" latinLnBrk="0" hangingPunct="1"/>
            <a:r>
              <a:rPr kumimoji="0" lang="de-DE" sz="800" kern="1200" dirty="0">
                <a:solidFill>
                  <a:schemeClr val="accent5">
                    <a:lumMod val="50000"/>
                  </a:schemeClr>
                </a:solidFill>
                <a:latin typeface="Arial" panose="020B0604020202020204" pitchFamily="34" charset="0"/>
                <a:ea typeface="+mn-ea"/>
                <a:cs typeface="Arial" panose="020B0604020202020204" pitchFamily="34" charset="0"/>
              </a:rPr>
              <a:t>www.zsl-bw.de </a:t>
            </a:r>
            <a:fld id="{62079C12-A354-43B7-88E1-3A4D4F388914}" type="datetime1">
              <a:rPr kumimoji="0" lang="de-DE" sz="800" kern="1200" smtClean="0">
                <a:solidFill>
                  <a:schemeClr val="accent5">
                    <a:lumMod val="50000"/>
                  </a:schemeClr>
                </a:solidFill>
                <a:latin typeface="Arial" panose="020B0604020202020204" pitchFamily="34" charset="0"/>
                <a:ea typeface="+mn-ea"/>
                <a:cs typeface="Arial" panose="020B0604020202020204" pitchFamily="34" charset="0"/>
              </a:rPr>
              <a:pPr marL="0" algn="ctr" defTabSz="914400" rtl="0" eaLnBrk="1" latinLnBrk="0" hangingPunct="1"/>
              <a:t>18.09.2020</a:t>
            </a:fld>
            <a:endParaRPr kumimoji="0" lang="de-DE" sz="800" kern="1200" dirty="0">
              <a:solidFill>
                <a:schemeClr val="accent5">
                  <a:lumMod val="50000"/>
                </a:schemeClr>
              </a:solidFill>
              <a:latin typeface="Arial" panose="020B0604020202020204" pitchFamily="34" charset="0"/>
              <a:ea typeface="+mn-ea"/>
              <a:cs typeface="Arial" panose="020B0604020202020204" pitchFamily="34" charset="0"/>
            </a:endParaRPr>
          </a:p>
        </p:txBody>
      </p:sp>
      <p:pic>
        <p:nvPicPr>
          <p:cNvPr id="17" name="Grafik 7"/>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bwMode="auto">
          <a:xfrm>
            <a:off x="448219" y="5985280"/>
            <a:ext cx="263395"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Grafik 1"/>
          <p:cNvPicPr>
            <a:picLocks noChangeAspect="1"/>
          </p:cNvPicPr>
          <p:nvPr userDrawn="1"/>
        </p:nvPicPr>
        <p:blipFill rotWithShape="1">
          <a:blip r:embed="rId10" cstate="print">
            <a:extLst>
              <a:ext uri="{28A0092B-C50C-407E-A947-70E740481C1C}">
                <a14:useLocalDpi xmlns:a14="http://schemas.microsoft.com/office/drawing/2010/main" val="0"/>
              </a:ext>
            </a:extLst>
          </a:blip>
          <a:srcRect l="10216" t="15999" r="10397" b="15999"/>
          <a:stretch/>
        </p:blipFill>
        <p:spPr>
          <a:xfrm>
            <a:off x="8047357" y="5985280"/>
            <a:ext cx="661255" cy="360000"/>
          </a:xfrm>
          <a:prstGeom prst="rect">
            <a:avLst/>
          </a:prstGeom>
        </p:spPr>
      </p:pic>
    </p:spTree>
  </p:cSld>
  <p:clrMap bg1="lt1" tx1="dk1" bg2="lt2" tx2="dk2" accent1="accent1" accent2="accent2" accent3="accent3" accent4="accent4" accent5="accent5" accent6="accent6" hlink="hlink" folHlink="folHlink"/>
  <p:sldLayoutIdLst>
    <p:sldLayoutId id="2147483675" r:id="rId1"/>
    <p:sldLayoutId id="2147483676" r:id="rId2"/>
    <p:sldLayoutId id="2147483678" r:id="rId3"/>
    <p:sldLayoutId id="2147483679" r:id="rId4"/>
    <p:sldLayoutId id="2147483686" r:id="rId5"/>
    <p:sldLayoutId id="2147483681" r:id="rId6"/>
    <p:sldLayoutId id="2147483682" r:id="rId7"/>
  </p:sldLayoutIdLst>
  <p:transition>
    <p:pull dir="r"/>
  </p:transition>
  <p:hf sldNum="0" hdr="0"/>
  <p:txStyles>
    <p:titleStyle>
      <a:lvl1pPr algn="l" rtl="0" eaLnBrk="1" latinLnBrk="0" hangingPunct="1">
        <a:spcBef>
          <a:spcPct val="0"/>
        </a:spcBef>
        <a:buNone/>
        <a:defRPr kumimoji="0" sz="4000" kern="1200">
          <a:solidFill>
            <a:schemeClr val="tx1">
              <a:lumMod val="75000"/>
              <a:lumOff val="25000"/>
            </a:schemeClr>
          </a:solidFill>
          <a:latin typeface="Garamond" panose="02020404030301010803" pitchFamily="18" charset="0"/>
          <a:ea typeface="+mj-ea"/>
          <a:cs typeface="+mj-cs"/>
        </a:defRPr>
      </a:lvl1pPr>
    </p:titleStyle>
    <p:bodyStyle>
      <a:lvl1pPr marL="365760" indent="-256032" algn="l" rtl="0" eaLnBrk="1" latinLnBrk="0" hangingPunct="1">
        <a:spcBef>
          <a:spcPts val="300"/>
        </a:spcBef>
        <a:buClr>
          <a:schemeClr val="tx1">
            <a:lumMod val="65000"/>
            <a:lumOff val="35000"/>
          </a:schemeClr>
        </a:buClr>
        <a:buFont typeface="Arial" pitchFamily="34" charset="0"/>
        <a:buChar char="•"/>
        <a:defRPr kumimoji="0" sz="2400" kern="1200">
          <a:solidFill>
            <a:schemeClr val="tx1">
              <a:lumMod val="65000"/>
              <a:lumOff val="35000"/>
            </a:schemeClr>
          </a:solidFill>
          <a:latin typeface="Arial" panose="020B0604020202020204" pitchFamily="34" charset="0"/>
          <a:ea typeface="+mn-ea"/>
          <a:cs typeface="Arial" panose="020B0604020202020204" pitchFamily="34" charset="0"/>
        </a:defRPr>
      </a:lvl1pPr>
      <a:lvl2pPr marL="658368" indent="-246888" algn="l" rtl="0" eaLnBrk="1" latinLnBrk="0" hangingPunct="1">
        <a:spcBef>
          <a:spcPts val="300"/>
        </a:spcBef>
        <a:buClr>
          <a:schemeClr val="tx1">
            <a:lumMod val="65000"/>
            <a:lumOff val="35000"/>
          </a:schemeClr>
        </a:buClr>
        <a:buFont typeface="Arial" pitchFamily="34" charset="0"/>
        <a:buChar char="•"/>
        <a:defRPr kumimoji="0" sz="2400" kern="1200">
          <a:solidFill>
            <a:schemeClr val="tx1">
              <a:lumMod val="65000"/>
              <a:lumOff val="35000"/>
            </a:schemeClr>
          </a:solidFill>
          <a:latin typeface="Arial" panose="020B0604020202020204" pitchFamily="34" charset="0"/>
          <a:ea typeface="+mn-ea"/>
          <a:cs typeface="Arial" panose="020B0604020202020204" pitchFamily="34" charset="0"/>
        </a:defRPr>
      </a:lvl2pPr>
      <a:lvl3pPr marL="923544" indent="-219456" algn="l" rtl="0" eaLnBrk="1" latinLnBrk="0" hangingPunct="1">
        <a:spcBef>
          <a:spcPts val="300"/>
        </a:spcBef>
        <a:buClr>
          <a:schemeClr val="tx1">
            <a:lumMod val="65000"/>
            <a:lumOff val="35000"/>
          </a:schemeClr>
        </a:buClr>
        <a:buFont typeface="Arial" pitchFamily="34" charset="0"/>
        <a:buChar char="•"/>
        <a:defRPr kumimoji="0" sz="20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179576" indent="-201168" algn="l" rtl="0" eaLnBrk="1" latinLnBrk="0" hangingPunct="1">
        <a:spcBef>
          <a:spcPts val="300"/>
        </a:spcBef>
        <a:buClr>
          <a:schemeClr val="tx1">
            <a:lumMod val="65000"/>
            <a:lumOff val="35000"/>
          </a:schemeClr>
        </a:buClr>
        <a:buFont typeface="Arial" pitchFamily="34" charset="0"/>
        <a:buChar char="•"/>
        <a:defRPr kumimoji="0" sz="20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1389888" indent="-182880" algn="l" rtl="0" eaLnBrk="1" latinLnBrk="0" hangingPunct="1">
        <a:spcBef>
          <a:spcPts val="300"/>
        </a:spcBef>
        <a:buClr>
          <a:schemeClr val="tx1">
            <a:lumMod val="65000"/>
            <a:lumOff val="35000"/>
          </a:schemeClr>
        </a:buClr>
        <a:buFont typeface="Arial" pitchFamily="34" charset="0"/>
        <a:buChar char="•"/>
        <a:defRPr kumimoji="0" sz="18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57200" y="1268760"/>
            <a:ext cx="8333557" cy="2334121"/>
          </a:xfrm>
        </p:spPr>
        <p:txBody>
          <a:bodyPr/>
          <a:lstStyle/>
          <a:p>
            <a:r>
              <a:rPr lang="de-DE" sz="4000" dirty="0" smtClean="0"/>
              <a:t>Größerer mündlicher Beitrag im Basisfach (Dialog)</a:t>
            </a:r>
            <a:br>
              <a:rPr lang="de-DE" sz="4000" dirty="0" smtClean="0"/>
            </a:br>
            <a:r>
              <a:rPr lang="de-DE" sz="4000" dirty="0" smtClean="0"/>
              <a:t>Dilemma-Methode im Rahmen des Leitfadens Demokratiebildung</a:t>
            </a:r>
            <a:endParaRPr lang="de-DE" sz="4000" dirty="0"/>
          </a:p>
        </p:txBody>
      </p:sp>
      <p:sp>
        <p:nvSpPr>
          <p:cNvPr id="3" name="Untertitel 2"/>
          <p:cNvSpPr>
            <a:spLocks noGrp="1"/>
          </p:cNvSpPr>
          <p:nvPr>
            <p:ph type="subTitle" idx="1"/>
          </p:nvPr>
        </p:nvSpPr>
        <p:spPr/>
        <p:txBody>
          <a:bodyPr/>
          <a:lstStyle/>
          <a:p>
            <a:r>
              <a:rPr lang="de-DE" dirty="0" smtClean="0"/>
              <a:t>ZPG Multitagung </a:t>
            </a:r>
          </a:p>
          <a:p>
            <a:r>
              <a:rPr lang="de-DE" dirty="0" smtClean="0"/>
              <a:t>Birgit Rietgraf</a:t>
            </a:r>
            <a:endParaRPr lang="de-DE" dirty="0"/>
          </a:p>
        </p:txBody>
      </p:sp>
      <p:sp>
        <p:nvSpPr>
          <p:cNvPr id="4" name="Fußzeilenplatzhalter 3"/>
          <p:cNvSpPr>
            <a:spLocks noGrp="1"/>
          </p:cNvSpPr>
          <p:nvPr>
            <p:ph type="ftr" sz="quarter" idx="3"/>
          </p:nvPr>
        </p:nvSpPr>
        <p:spPr/>
        <p:txBody>
          <a:bodyPr/>
          <a:lstStyle/>
          <a:p>
            <a:r>
              <a:rPr lang="de-DE" smtClean="0"/>
              <a:t>www.zsl-bw.de</a:t>
            </a:r>
            <a:endParaRPr lang="de-DE" dirty="0"/>
          </a:p>
        </p:txBody>
      </p:sp>
      <p:sp>
        <p:nvSpPr>
          <p:cNvPr id="5" name="Datumsplatzhalter 4"/>
          <p:cNvSpPr>
            <a:spLocks noGrp="1"/>
          </p:cNvSpPr>
          <p:nvPr>
            <p:ph type="dt" sz="half" idx="2"/>
          </p:nvPr>
        </p:nvSpPr>
        <p:spPr/>
        <p:txBody>
          <a:bodyPr/>
          <a:lstStyle/>
          <a:p>
            <a:fld id="{F6217CD7-B80F-41AC-80A1-96685E759953}" type="datetime1">
              <a:rPr lang="de-DE" smtClean="0"/>
              <a:pPr/>
              <a:t>18.09.2020</a:t>
            </a:fld>
            <a:endParaRPr lang="de-DE" dirty="0"/>
          </a:p>
        </p:txBody>
      </p:sp>
    </p:spTree>
  </p:cSld>
  <p:clrMapOvr>
    <a:masterClrMapping/>
  </p:clrMapOvr>
  <p:transition>
    <p:pull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395536" y="2060848"/>
          <a:ext cx="8229600" cy="4032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a:xfrm>
            <a:off x="457200" y="692696"/>
            <a:ext cx="8229600" cy="1224136"/>
          </a:xfrm>
        </p:spPr>
        <p:txBody>
          <a:bodyPr>
            <a:normAutofit fontScale="90000"/>
          </a:bodyPr>
          <a:lstStyle/>
          <a:p>
            <a:r>
              <a:rPr lang="de-DE" dirty="0" smtClean="0"/>
              <a:t/>
            </a:r>
            <a:br>
              <a:rPr lang="de-DE" dirty="0" smtClean="0"/>
            </a:br>
            <a:r>
              <a:rPr lang="de-DE" dirty="0" smtClean="0"/>
              <a:t>3 Sprechakte: </a:t>
            </a:r>
            <a:r>
              <a:rPr lang="de-DE" dirty="0" err="1" smtClean="0"/>
              <a:t>taking</a:t>
            </a:r>
            <a:r>
              <a:rPr lang="de-DE" dirty="0" smtClean="0"/>
              <a:t> </a:t>
            </a:r>
            <a:r>
              <a:rPr lang="de-DE" dirty="0" err="1" smtClean="0"/>
              <a:t>sides</a:t>
            </a:r>
            <a:r>
              <a:rPr lang="de-DE" dirty="0" smtClean="0"/>
              <a:t> </a:t>
            </a:r>
            <a:r>
              <a:rPr lang="de-DE" sz="1800" dirty="0" smtClean="0"/>
              <a:t/>
            </a:r>
            <a:br>
              <a:rPr lang="de-DE" sz="1800" dirty="0" smtClean="0"/>
            </a:br>
            <a:r>
              <a:rPr lang="de-DE" sz="2000" dirty="0" smtClean="0"/>
              <a:t>(in Anlehnung an FUE 137 und Schulamt der Stadt Zürich: die Dilemma-Methode)</a:t>
            </a:r>
            <a:r>
              <a:rPr lang="en-US" sz="2000" dirty="0" smtClean="0"/>
              <a:t/>
            </a:r>
            <a:br>
              <a:rPr lang="en-US" sz="2000" dirty="0" smtClean="0"/>
            </a:br>
            <a:endParaRPr lang="de-DE" sz="2000" dirty="0"/>
          </a:p>
        </p:txBody>
      </p:sp>
    </p:spTree>
  </p:cSld>
  <p:clrMapOvr>
    <a:masterClrMapping/>
  </p:clrMapOvr>
  <p:transition>
    <p:pull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2459418"/>
          <a:ext cx="8229600" cy="3129822"/>
        </p:xfrm>
        <a:graphic>
          <a:graphicData uri="http://schemas.openxmlformats.org/drawingml/2006/table">
            <a:tbl>
              <a:tblPr firstRow="1" bandRow="1">
                <a:tableStyleId>{5C22544A-7EE6-4342-B048-85BDC9FD1C3A}</a:tableStyleId>
              </a:tblPr>
              <a:tblGrid>
                <a:gridCol w="4114800"/>
                <a:gridCol w="4114800"/>
              </a:tblGrid>
              <a:tr h="332282">
                <a:tc>
                  <a:txBody>
                    <a:bodyPr/>
                    <a:lstStyle/>
                    <a:p>
                      <a:pPr algn="ctr"/>
                      <a:r>
                        <a:rPr lang="en-US" dirty="0" err="1" smtClean="0"/>
                        <a:t>Schüler</a:t>
                      </a:r>
                      <a:r>
                        <a:rPr lang="en-US" dirty="0" smtClean="0"/>
                        <a:t> </a:t>
                      </a:r>
                      <a:endParaRPr lang="en-US" dirty="0"/>
                    </a:p>
                  </a:txBody>
                  <a:tcPr/>
                </a:tc>
                <a:tc>
                  <a:txBody>
                    <a:bodyPr/>
                    <a:lstStyle/>
                    <a:p>
                      <a:r>
                        <a:rPr lang="en-US" dirty="0" err="1" smtClean="0"/>
                        <a:t>Lehrkraft</a:t>
                      </a:r>
                      <a:endParaRPr lang="en-US" dirty="0"/>
                    </a:p>
                  </a:txBody>
                  <a:tcPr/>
                </a:tc>
              </a:tr>
              <a:tr h="276406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Die Lerner-Aktivitäten (Sprechakte/Argumentationsfertigkeiten) können </a:t>
                      </a:r>
                      <a:r>
                        <a:rPr lang="de-DE" dirty="0" smtClean="0">
                          <a:solidFill>
                            <a:srgbClr val="0070C0"/>
                          </a:solidFill>
                        </a:rPr>
                        <a:t>eingeübt, automatisiert und auf verschiedene Dilemma-Situationen angewandt </a:t>
                      </a:r>
                      <a:r>
                        <a:rPr lang="de-DE" dirty="0" smtClean="0"/>
                        <a:t>werden, die sich aus unterschiedlichen Bildungsplaninhalten ergeben können.</a:t>
                      </a:r>
                      <a:endParaRPr lang="en-US"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noProof="0" dirty="0" smtClean="0"/>
                        <a:t>Die Lehrkraft kann bei der Konzeption der Aufgaben aus dem Vollen schöpfen (unterschiedliche Bildungsplaninhalte), um </a:t>
                      </a:r>
                      <a:r>
                        <a:rPr lang="de-DE" noProof="0" dirty="0" smtClean="0">
                          <a:solidFill>
                            <a:srgbClr val="0070C0"/>
                          </a:solidFill>
                        </a:rPr>
                        <a:t>motivierende, abwechslungsreiche, sich aus dem Unterricht ergebende Aufgaben</a:t>
                      </a:r>
                      <a:r>
                        <a:rPr lang="de-DE" noProof="0" dirty="0" smtClean="0"/>
                        <a:t> zu entwerfen. </a:t>
                      </a:r>
                    </a:p>
                    <a:p>
                      <a:endParaRPr lang="en-US" dirty="0"/>
                    </a:p>
                  </a:txBody>
                  <a:tcPr/>
                </a:tc>
              </a:tr>
            </a:tbl>
          </a:graphicData>
        </a:graphic>
      </p:graphicFrame>
      <p:sp>
        <p:nvSpPr>
          <p:cNvPr id="3" name="Titel 2"/>
          <p:cNvSpPr>
            <a:spLocks noGrp="1"/>
          </p:cNvSpPr>
          <p:nvPr>
            <p:ph type="title"/>
          </p:nvPr>
        </p:nvSpPr>
        <p:spPr>
          <a:xfrm>
            <a:off x="457200" y="692696"/>
            <a:ext cx="8229600" cy="1440160"/>
          </a:xfrm>
        </p:spPr>
        <p:txBody>
          <a:bodyPr>
            <a:normAutofit fontScale="90000"/>
          </a:bodyPr>
          <a:lstStyle/>
          <a:p>
            <a:r>
              <a:rPr lang="de-DE" sz="2200" dirty="0" smtClean="0"/>
              <a:t/>
            </a:r>
            <a:br>
              <a:rPr lang="de-DE" sz="2200" dirty="0" smtClean="0"/>
            </a:br>
            <a:r>
              <a:rPr lang="de-DE" sz="2200" dirty="0" smtClean="0"/>
              <a:t/>
            </a:r>
            <a:br>
              <a:rPr lang="de-DE" sz="2200" dirty="0" smtClean="0"/>
            </a:br>
            <a:r>
              <a:rPr lang="de-DE" sz="3100" dirty="0" smtClean="0"/>
              <a:t>4. Generisches Modell</a:t>
            </a:r>
            <a:r>
              <a:rPr lang="de-DE" sz="2200" dirty="0" smtClean="0"/>
              <a:t/>
            </a:r>
            <a:br>
              <a:rPr lang="de-DE" sz="2200" dirty="0" smtClean="0"/>
            </a:br>
            <a:r>
              <a:rPr lang="de-DE" sz="2200" dirty="0" smtClean="0"/>
              <a:t>Dilemma-Diskussionen sind ein eigenständiges Genre mündlicher Textproduktion mit </a:t>
            </a:r>
            <a:r>
              <a:rPr lang="de-DE" sz="2200" dirty="0" smtClean="0">
                <a:solidFill>
                  <a:srgbClr val="0070C0"/>
                </a:solidFill>
              </a:rPr>
              <a:t>charakteristischen strukturellen und sprachlichen Komponenten.</a:t>
            </a:r>
            <a:r>
              <a:rPr lang="de-DE" dirty="0" smtClean="0">
                <a:solidFill>
                  <a:srgbClr val="0070C0"/>
                </a:solidFill>
              </a:rPr>
              <a:t/>
            </a:r>
            <a:br>
              <a:rPr lang="de-DE" dirty="0" smtClean="0">
                <a:solidFill>
                  <a:srgbClr val="0070C0"/>
                </a:solidFill>
              </a:rPr>
            </a:br>
            <a:endParaRPr lang="en-US" dirty="0"/>
          </a:p>
        </p:txBody>
      </p:sp>
    </p:spTree>
  </p:cSld>
  <p:clrMapOvr>
    <a:masterClrMapping/>
  </p:clrMapOvr>
  <p:transition>
    <p:pull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3"/>
          <a:ext cx="8229600" cy="4032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a:xfrm>
            <a:off x="467544" y="764704"/>
            <a:ext cx="8229600" cy="1066800"/>
          </a:xfrm>
        </p:spPr>
        <p:txBody>
          <a:bodyPr>
            <a:normAutofit/>
          </a:bodyPr>
          <a:lstStyle/>
          <a:p>
            <a:r>
              <a:rPr lang="de-DE" dirty="0" smtClean="0"/>
              <a:t>5 Mögliches Vorgehen im Unterricht</a:t>
            </a:r>
            <a:endParaRPr lang="de-DE" dirty="0"/>
          </a:p>
        </p:txBody>
      </p:sp>
    </p:spTree>
  </p:cSld>
  <p:clrMapOvr>
    <a:masterClrMapping/>
  </p:clrMapOvr>
  <p:transition>
    <p:pull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pPr algn="ctr"/>
            <a:r>
              <a:rPr lang="en-US" dirty="0" err="1" smtClean="0"/>
              <a:t>Präsentation</a:t>
            </a:r>
            <a:r>
              <a:rPr lang="en-US" dirty="0" smtClean="0"/>
              <a:t> der </a:t>
            </a:r>
            <a:r>
              <a:rPr lang="en-US" dirty="0" err="1" smtClean="0"/>
              <a:t>Dilemmasituation</a:t>
            </a:r>
            <a:endParaRPr lang="en-US" dirty="0"/>
          </a:p>
        </p:txBody>
      </p:sp>
      <p:sp>
        <p:nvSpPr>
          <p:cNvPr id="4" name="Inhaltsplatzhalter 3"/>
          <p:cNvSpPr>
            <a:spLocks noGrp="1"/>
          </p:cNvSpPr>
          <p:nvPr>
            <p:ph idx="1"/>
          </p:nvPr>
        </p:nvSpPr>
        <p:spPr/>
        <p:txBody>
          <a:bodyPr/>
          <a:lstStyle/>
          <a:p>
            <a:pPr>
              <a:buNone/>
            </a:pPr>
            <a:r>
              <a:rPr lang="en-US" dirty="0" err="1" smtClean="0"/>
              <a:t>Foto</a:t>
            </a:r>
            <a:r>
              <a:rPr lang="en-US" dirty="0" smtClean="0"/>
              <a:t> von Harry und Meghan</a:t>
            </a:r>
            <a:endParaRPr lang="en-US" dirty="0"/>
          </a:p>
        </p:txBody>
      </p:sp>
    </p:spTree>
  </p:cSld>
  <p:clrMapOvr>
    <a:masterClrMapping/>
  </p:clrMapOvr>
  <p:transition>
    <p:pull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e-DE" dirty="0" err="1" smtClean="0"/>
              <a:t>Harry‘s</a:t>
            </a:r>
            <a:r>
              <a:rPr lang="de-DE" dirty="0" smtClean="0"/>
              <a:t> </a:t>
            </a:r>
            <a:r>
              <a:rPr lang="de-DE" dirty="0" err="1" smtClean="0"/>
              <a:t>decision</a:t>
            </a:r>
            <a:endParaRPr lang="de-DE" dirty="0"/>
          </a:p>
        </p:txBody>
      </p:sp>
      <p:graphicFrame>
        <p:nvGraphicFramePr>
          <p:cNvPr id="6" name="Inhaltsplatzhalter 5"/>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pull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  *</a:t>
            </a:r>
            <a:r>
              <a:rPr lang="de-DE" dirty="0" err="1" smtClean="0"/>
              <a:t>Sentence</a:t>
            </a:r>
            <a:r>
              <a:rPr lang="de-DE" dirty="0" smtClean="0"/>
              <a:t> </a:t>
            </a:r>
            <a:r>
              <a:rPr lang="de-DE" dirty="0" err="1" smtClean="0"/>
              <a:t>starters</a:t>
            </a:r>
            <a:endParaRPr lang="de-DE" dirty="0"/>
          </a:p>
        </p:txBody>
      </p:sp>
      <p:sp>
        <p:nvSpPr>
          <p:cNvPr id="3" name="Inhaltsplatzhalter 2"/>
          <p:cNvSpPr>
            <a:spLocks noGrp="1"/>
          </p:cNvSpPr>
          <p:nvPr>
            <p:ph idx="1"/>
          </p:nvPr>
        </p:nvSpPr>
        <p:spPr/>
        <p:txBody>
          <a:bodyPr>
            <a:normAutofit/>
          </a:bodyPr>
          <a:lstStyle/>
          <a:p>
            <a:pPr>
              <a:buFont typeface="Wingdings" pitchFamily="2" charset="2"/>
              <a:buChar char="ü"/>
            </a:pPr>
            <a:r>
              <a:rPr lang="en-US" dirty="0" smtClean="0"/>
              <a:t>Harry shouldn‘t / should…</a:t>
            </a:r>
          </a:p>
          <a:p>
            <a:pPr>
              <a:buFont typeface="Wingdings" pitchFamily="2" charset="2"/>
              <a:buChar char="ü"/>
            </a:pPr>
            <a:r>
              <a:rPr lang="en-US" dirty="0" smtClean="0"/>
              <a:t>Harry should consider …</a:t>
            </a:r>
            <a:r>
              <a:rPr lang="en-US" dirty="0" err="1" smtClean="0"/>
              <a:t>ing</a:t>
            </a:r>
            <a:r>
              <a:rPr lang="en-US" dirty="0" smtClean="0"/>
              <a:t>….</a:t>
            </a:r>
          </a:p>
          <a:p>
            <a:pPr>
              <a:buFont typeface="Wingdings" pitchFamily="2" charset="2"/>
              <a:buChar char="ü"/>
            </a:pPr>
            <a:r>
              <a:rPr lang="en-US" dirty="0" smtClean="0"/>
              <a:t>It‘s crucial for Harry to……..</a:t>
            </a:r>
          </a:p>
          <a:p>
            <a:pPr>
              <a:buFont typeface="Wingdings" pitchFamily="2" charset="2"/>
              <a:buChar char="ü"/>
            </a:pPr>
            <a:r>
              <a:rPr lang="en-US" dirty="0" smtClean="0"/>
              <a:t>Harry should rule out the idea of……..</a:t>
            </a:r>
          </a:p>
          <a:p>
            <a:pPr>
              <a:buFont typeface="Wingdings" pitchFamily="2" charset="2"/>
              <a:buChar char="ü"/>
            </a:pPr>
            <a:r>
              <a:rPr lang="en-US" dirty="0" smtClean="0"/>
              <a:t>The only viable option for Harry is to …..</a:t>
            </a:r>
          </a:p>
          <a:p>
            <a:pPr>
              <a:buFont typeface="Wingdings" pitchFamily="2" charset="2"/>
              <a:buChar char="ü"/>
            </a:pPr>
            <a:r>
              <a:rPr lang="en-US" dirty="0" smtClean="0"/>
              <a:t>I can see only one possible solution: he has to…..</a:t>
            </a:r>
          </a:p>
          <a:p>
            <a:pPr>
              <a:buFont typeface="Wingdings" pitchFamily="2" charset="2"/>
              <a:buChar char="ü"/>
            </a:pPr>
            <a:r>
              <a:rPr lang="en-US" dirty="0" smtClean="0"/>
              <a:t>He has only one choice: he has to…..</a:t>
            </a:r>
          </a:p>
          <a:p>
            <a:pPr>
              <a:buFont typeface="Wingdings" pitchFamily="2" charset="2"/>
              <a:buChar char="ü"/>
            </a:pPr>
            <a:r>
              <a:rPr lang="en-US" dirty="0" smtClean="0"/>
              <a:t>When it comes to making a decision, he has to…..</a:t>
            </a:r>
          </a:p>
          <a:p>
            <a:pPr>
              <a:buFont typeface="Wingdings" pitchFamily="2" charset="2"/>
              <a:buChar char="ü"/>
            </a:pPr>
            <a:r>
              <a:rPr lang="en-US" dirty="0" smtClean="0"/>
              <a:t>There is only one feasible option for him……</a:t>
            </a:r>
            <a:endParaRPr lang="en-US" dirty="0"/>
          </a:p>
        </p:txBody>
      </p:sp>
    </p:spTree>
  </p:cSld>
  <p:clrMapOvr>
    <a:masterClrMapping/>
  </p:clrMapOvr>
  <p:transition>
    <p:pull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2800" dirty="0" err="1" smtClean="0"/>
              <a:t>Developing</a:t>
            </a:r>
            <a:r>
              <a:rPr lang="de-DE" sz="2800" dirty="0" smtClean="0"/>
              <a:t> </a:t>
            </a:r>
            <a:r>
              <a:rPr lang="de-DE" sz="2800" dirty="0" err="1" smtClean="0"/>
              <a:t>convincing</a:t>
            </a:r>
            <a:r>
              <a:rPr lang="de-DE" sz="2800" dirty="0" smtClean="0"/>
              <a:t> </a:t>
            </a:r>
            <a:r>
              <a:rPr lang="de-DE" sz="2800" dirty="0" err="1" smtClean="0"/>
              <a:t>arguments</a:t>
            </a:r>
            <a:r>
              <a:rPr lang="de-DE" sz="2800" dirty="0" smtClean="0"/>
              <a:t/>
            </a:r>
            <a:br>
              <a:rPr lang="de-DE" sz="2800" dirty="0" smtClean="0"/>
            </a:br>
            <a:r>
              <a:rPr lang="de-DE" sz="2200" dirty="0" err="1" smtClean="0"/>
              <a:t>There</a:t>
            </a:r>
            <a:r>
              <a:rPr lang="de-DE" sz="2200" dirty="0" smtClean="0"/>
              <a:t> </a:t>
            </a:r>
            <a:r>
              <a:rPr lang="de-DE" sz="2200" dirty="0" err="1" smtClean="0"/>
              <a:t>is</a:t>
            </a:r>
            <a:r>
              <a:rPr lang="de-DE" sz="2200" dirty="0" smtClean="0"/>
              <a:t>  a </a:t>
            </a:r>
            <a:r>
              <a:rPr lang="de-DE" sz="2200" dirty="0" err="1" smtClean="0"/>
              <a:t>difference</a:t>
            </a:r>
            <a:r>
              <a:rPr lang="de-DE" sz="2200" dirty="0" smtClean="0"/>
              <a:t> </a:t>
            </a:r>
            <a:r>
              <a:rPr lang="de-DE" sz="2200" dirty="0" err="1" smtClean="0"/>
              <a:t>between</a:t>
            </a:r>
            <a:r>
              <a:rPr lang="de-DE" sz="2200" dirty="0" smtClean="0"/>
              <a:t> a simple </a:t>
            </a:r>
            <a:r>
              <a:rPr lang="de-DE" sz="2200" dirty="0" err="1" smtClean="0"/>
              <a:t>assertion</a:t>
            </a:r>
            <a:r>
              <a:rPr lang="de-DE" sz="2200" dirty="0" smtClean="0"/>
              <a:t> </a:t>
            </a:r>
            <a:r>
              <a:rPr lang="de-DE" sz="2200" dirty="0" err="1" smtClean="0"/>
              <a:t>and</a:t>
            </a:r>
            <a:r>
              <a:rPr lang="de-DE" sz="2200" dirty="0" smtClean="0"/>
              <a:t> a strong </a:t>
            </a:r>
            <a:r>
              <a:rPr lang="de-DE" sz="2200" dirty="0" err="1" smtClean="0"/>
              <a:t>argument</a:t>
            </a:r>
            <a:r>
              <a:rPr lang="de-DE" sz="2200" dirty="0" smtClean="0"/>
              <a:t/>
            </a:r>
            <a:br>
              <a:rPr lang="de-DE" sz="2200" dirty="0" smtClean="0"/>
            </a:br>
            <a:endParaRPr lang="de-DE" sz="2200" dirty="0"/>
          </a:p>
        </p:txBody>
      </p:sp>
      <p:sp>
        <p:nvSpPr>
          <p:cNvPr id="3" name="Inhaltsplatzhalter 2"/>
          <p:cNvSpPr>
            <a:spLocks noGrp="1"/>
          </p:cNvSpPr>
          <p:nvPr>
            <p:ph idx="1"/>
          </p:nvPr>
        </p:nvSpPr>
        <p:spPr/>
        <p:txBody>
          <a:bodyPr/>
          <a:lstStyle/>
          <a:p>
            <a:pPr>
              <a:buNone/>
            </a:pPr>
            <a:endParaRPr lang="de-DE" dirty="0"/>
          </a:p>
        </p:txBody>
      </p:sp>
      <p:graphicFrame>
        <p:nvGraphicFramePr>
          <p:cNvPr id="4" name="Tabelle 3"/>
          <p:cNvGraphicFramePr>
            <a:graphicFrameLocks noGrp="1"/>
          </p:cNvGraphicFramePr>
          <p:nvPr/>
        </p:nvGraphicFramePr>
        <p:xfrm>
          <a:off x="971600" y="1700808"/>
          <a:ext cx="7416824" cy="4357660"/>
        </p:xfrm>
        <a:graphic>
          <a:graphicData uri="http://schemas.openxmlformats.org/drawingml/2006/table">
            <a:tbl>
              <a:tblPr firstRow="1" bandRow="1">
                <a:tableStyleId>{5C22544A-7EE6-4342-B048-85BDC9FD1C3A}</a:tableStyleId>
              </a:tblPr>
              <a:tblGrid>
                <a:gridCol w="1605772"/>
                <a:gridCol w="3338778"/>
                <a:gridCol w="2472274"/>
              </a:tblGrid>
              <a:tr h="990110">
                <a:tc>
                  <a:txBody>
                    <a:bodyPr/>
                    <a:lstStyle/>
                    <a:p>
                      <a:pPr algn="ctr"/>
                      <a:r>
                        <a:rPr lang="de-DE" dirty="0" err="1" smtClean="0"/>
                        <a:t>element</a:t>
                      </a:r>
                      <a:endParaRPr lang="de-DE" dirty="0"/>
                    </a:p>
                  </a:txBody>
                  <a:tcPr/>
                </a:tc>
                <a:tc>
                  <a:txBody>
                    <a:bodyPr/>
                    <a:lstStyle/>
                    <a:p>
                      <a:pPr algn="ctr"/>
                      <a:r>
                        <a:rPr lang="de-DE" dirty="0" err="1" smtClean="0"/>
                        <a:t>definition</a:t>
                      </a:r>
                      <a:endParaRPr lang="de-DE" dirty="0"/>
                    </a:p>
                  </a:txBody>
                  <a:tcPr/>
                </a:tc>
                <a:tc>
                  <a:txBody>
                    <a:bodyPr/>
                    <a:lstStyle/>
                    <a:p>
                      <a:pPr algn="ctr"/>
                      <a:r>
                        <a:rPr lang="de-DE" dirty="0" err="1" smtClean="0"/>
                        <a:t>example</a:t>
                      </a:r>
                      <a:endParaRPr lang="de-DE" dirty="0"/>
                    </a:p>
                  </a:txBody>
                  <a:tcPr/>
                </a:tc>
              </a:tr>
              <a:tr h="990110">
                <a:tc>
                  <a:txBody>
                    <a:bodyPr/>
                    <a:lstStyle/>
                    <a:p>
                      <a:r>
                        <a:rPr lang="de-DE" sz="1600" dirty="0" err="1" smtClean="0"/>
                        <a:t>assertion</a:t>
                      </a:r>
                      <a:endParaRPr lang="de-DE" sz="1600" dirty="0"/>
                    </a:p>
                  </a:txBody>
                  <a:tcPr/>
                </a:tc>
                <a:tc>
                  <a:txBody>
                    <a:bodyPr/>
                    <a:lstStyle/>
                    <a:p>
                      <a:r>
                        <a:rPr lang="de-DE" sz="1600" dirty="0" smtClean="0"/>
                        <a:t>a </a:t>
                      </a:r>
                      <a:r>
                        <a:rPr lang="de-DE" sz="1600" dirty="0" err="1" smtClean="0"/>
                        <a:t>statement</a:t>
                      </a:r>
                      <a:r>
                        <a:rPr lang="de-DE" sz="1600" dirty="0" smtClean="0"/>
                        <a:t> </a:t>
                      </a:r>
                      <a:r>
                        <a:rPr lang="de-DE" sz="1600" dirty="0" err="1" smtClean="0"/>
                        <a:t>that</a:t>
                      </a:r>
                      <a:r>
                        <a:rPr lang="de-DE" sz="1600" dirty="0" smtClean="0"/>
                        <a:t> </a:t>
                      </a:r>
                      <a:r>
                        <a:rPr lang="de-DE" sz="1600" dirty="0" err="1" smtClean="0"/>
                        <a:t>something</a:t>
                      </a:r>
                      <a:r>
                        <a:rPr lang="de-DE" sz="1600" dirty="0" smtClean="0"/>
                        <a:t> </a:t>
                      </a:r>
                      <a:r>
                        <a:rPr lang="de-DE" sz="1600" dirty="0" err="1" smtClean="0"/>
                        <a:t>is</a:t>
                      </a:r>
                      <a:r>
                        <a:rPr lang="de-DE" sz="1600" dirty="0" smtClean="0"/>
                        <a:t> so</a:t>
                      </a:r>
                      <a:endParaRPr lang="de-DE" sz="1600" dirty="0"/>
                    </a:p>
                  </a:txBody>
                  <a:tcPr/>
                </a:tc>
                <a:tc>
                  <a:txBody>
                    <a:bodyPr/>
                    <a:lstStyle/>
                    <a:p>
                      <a:r>
                        <a:rPr lang="de-DE" sz="1600" dirty="0" smtClean="0"/>
                        <a:t>Harry was </a:t>
                      </a:r>
                      <a:r>
                        <a:rPr lang="de-DE" sz="1600" dirty="0" err="1" smtClean="0"/>
                        <a:t>absolutely</a:t>
                      </a:r>
                      <a:r>
                        <a:rPr lang="de-DE" sz="1600" dirty="0" smtClean="0"/>
                        <a:t> </a:t>
                      </a:r>
                      <a:r>
                        <a:rPr lang="de-DE" sz="1600" dirty="0" err="1" smtClean="0"/>
                        <a:t>right</a:t>
                      </a:r>
                      <a:r>
                        <a:rPr lang="de-DE" sz="1600" dirty="0" smtClean="0"/>
                        <a:t> </a:t>
                      </a:r>
                      <a:r>
                        <a:rPr lang="de-DE" sz="1600" dirty="0" err="1" smtClean="0"/>
                        <a:t>to</a:t>
                      </a:r>
                      <a:r>
                        <a:rPr lang="de-DE" sz="1600" dirty="0" smtClean="0"/>
                        <a:t> </a:t>
                      </a:r>
                      <a:r>
                        <a:rPr lang="de-DE" sz="1600" dirty="0" err="1" smtClean="0"/>
                        <a:t>retreat</a:t>
                      </a:r>
                      <a:r>
                        <a:rPr lang="de-DE" sz="1600" dirty="0" smtClean="0"/>
                        <a:t> in a </a:t>
                      </a:r>
                      <a:r>
                        <a:rPr lang="de-DE" sz="1600" dirty="0" err="1" smtClean="0"/>
                        <a:t>more</a:t>
                      </a:r>
                      <a:r>
                        <a:rPr lang="de-DE" sz="1600" dirty="0" smtClean="0"/>
                        <a:t> private </a:t>
                      </a:r>
                      <a:r>
                        <a:rPr lang="de-DE" sz="1600" dirty="0" err="1" smtClean="0"/>
                        <a:t>life</a:t>
                      </a:r>
                      <a:endParaRPr lang="de-DE" sz="1600" dirty="0"/>
                    </a:p>
                  </a:txBody>
                  <a:tcPr/>
                </a:tc>
              </a:tr>
              <a:tr h="990110">
                <a:tc>
                  <a:txBody>
                    <a:bodyPr/>
                    <a:lstStyle/>
                    <a:p>
                      <a:r>
                        <a:rPr lang="de-DE" sz="1600" dirty="0" err="1" smtClean="0"/>
                        <a:t>reasoning</a:t>
                      </a:r>
                      <a:endParaRPr lang="de-DE" sz="1600" dirty="0"/>
                    </a:p>
                  </a:txBody>
                  <a:tcPr/>
                </a:tc>
                <a:tc>
                  <a:txBody>
                    <a:bodyPr/>
                    <a:lstStyle/>
                    <a:p>
                      <a:r>
                        <a:rPr lang="en-US" sz="1600" noProof="0" dirty="0" smtClean="0"/>
                        <a:t>the ‘because‘ part of an argument</a:t>
                      </a:r>
                      <a:endParaRPr lang="en-US" sz="1600" noProof="0" dirty="0"/>
                    </a:p>
                  </a:txBody>
                  <a:tcPr/>
                </a:tc>
                <a:tc>
                  <a:txBody>
                    <a:bodyPr/>
                    <a:lstStyle/>
                    <a:p>
                      <a:r>
                        <a:rPr lang="de-DE" sz="1600" dirty="0" smtClean="0"/>
                        <a:t>…</a:t>
                      </a:r>
                      <a:r>
                        <a:rPr lang="de-DE" sz="1600" dirty="0" err="1" smtClean="0"/>
                        <a:t>because</a:t>
                      </a:r>
                      <a:r>
                        <a:rPr lang="de-DE" sz="1600" dirty="0" smtClean="0"/>
                        <a:t> </a:t>
                      </a:r>
                      <a:r>
                        <a:rPr lang="de-DE" sz="1600" dirty="0" err="1" smtClean="0"/>
                        <a:t>the</a:t>
                      </a:r>
                      <a:r>
                        <a:rPr lang="de-DE" sz="1600" dirty="0" smtClean="0"/>
                        <a:t> </a:t>
                      </a:r>
                      <a:r>
                        <a:rPr lang="de-DE" sz="1600" dirty="0" err="1" smtClean="0"/>
                        <a:t>safety</a:t>
                      </a:r>
                      <a:r>
                        <a:rPr lang="de-DE" sz="1600" dirty="0" smtClean="0"/>
                        <a:t> </a:t>
                      </a:r>
                      <a:r>
                        <a:rPr lang="de-DE" sz="1600" dirty="0" err="1" smtClean="0"/>
                        <a:t>and</a:t>
                      </a:r>
                      <a:r>
                        <a:rPr lang="de-DE" sz="1600" dirty="0" smtClean="0"/>
                        <a:t> </a:t>
                      </a:r>
                      <a:r>
                        <a:rPr lang="de-DE" sz="1600" dirty="0" err="1" smtClean="0"/>
                        <a:t>happiness</a:t>
                      </a:r>
                      <a:r>
                        <a:rPr lang="de-DE" sz="1600" dirty="0" smtClean="0"/>
                        <a:t> of </a:t>
                      </a:r>
                      <a:r>
                        <a:rPr lang="de-DE" sz="1600" dirty="0" err="1" smtClean="0"/>
                        <a:t>his</a:t>
                      </a:r>
                      <a:r>
                        <a:rPr lang="de-DE" sz="1600" dirty="0" smtClean="0"/>
                        <a:t> </a:t>
                      </a:r>
                      <a:r>
                        <a:rPr lang="de-DE" sz="1600" dirty="0" err="1" smtClean="0"/>
                        <a:t>family</a:t>
                      </a:r>
                      <a:r>
                        <a:rPr lang="de-DE" sz="1600" dirty="0" smtClean="0"/>
                        <a:t> </a:t>
                      </a:r>
                      <a:r>
                        <a:rPr lang="de-DE" sz="1600" dirty="0" err="1" smtClean="0"/>
                        <a:t>is</a:t>
                      </a:r>
                      <a:r>
                        <a:rPr lang="de-DE" sz="1600" dirty="0" smtClean="0"/>
                        <a:t> </a:t>
                      </a:r>
                      <a:r>
                        <a:rPr lang="de-DE" sz="1600" dirty="0" err="1" smtClean="0"/>
                        <a:t>more</a:t>
                      </a:r>
                      <a:r>
                        <a:rPr lang="de-DE" sz="1600" dirty="0" smtClean="0"/>
                        <a:t> </a:t>
                      </a:r>
                      <a:r>
                        <a:rPr lang="de-DE" sz="1600" dirty="0" err="1" smtClean="0"/>
                        <a:t>important</a:t>
                      </a:r>
                      <a:r>
                        <a:rPr lang="de-DE" sz="1600" dirty="0" smtClean="0"/>
                        <a:t> </a:t>
                      </a:r>
                      <a:r>
                        <a:rPr lang="de-DE" sz="1600" dirty="0" err="1" smtClean="0"/>
                        <a:t>than</a:t>
                      </a:r>
                      <a:r>
                        <a:rPr lang="de-DE" sz="1600" dirty="0" smtClean="0"/>
                        <a:t> royal </a:t>
                      </a:r>
                      <a:r>
                        <a:rPr lang="de-DE" sz="1600" dirty="0" err="1" smtClean="0"/>
                        <a:t>duties</a:t>
                      </a:r>
                      <a:r>
                        <a:rPr lang="de-DE" sz="1600" dirty="0" smtClean="0"/>
                        <a:t> </a:t>
                      </a:r>
                      <a:r>
                        <a:rPr lang="de-DE" sz="1600" dirty="0" err="1" smtClean="0"/>
                        <a:t>for</a:t>
                      </a:r>
                      <a:r>
                        <a:rPr lang="de-DE" sz="1600" dirty="0" smtClean="0"/>
                        <a:t> </a:t>
                      </a:r>
                      <a:r>
                        <a:rPr lang="de-DE" sz="1600" dirty="0" err="1" smtClean="0"/>
                        <a:t>his</a:t>
                      </a:r>
                      <a:r>
                        <a:rPr lang="de-DE" sz="1600" dirty="0" smtClean="0"/>
                        <a:t> </a:t>
                      </a:r>
                      <a:r>
                        <a:rPr lang="de-DE" sz="1600" dirty="0" err="1" smtClean="0"/>
                        <a:t>country</a:t>
                      </a:r>
                      <a:endParaRPr lang="de-DE" sz="1600" dirty="0"/>
                    </a:p>
                  </a:txBody>
                  <a:tcPr/>
                </a:tc>
              </a:tr>
              <a:tr h="990110">
                <a:tc>
                  <a:txBody>
                    <a:bodyPr/>
                    <a:lstStyle/>
                    <a:p>
                      <a:r>
                        <a:rPr lang="de-DE" sz="1600" dirty="0" err="1" smtClean="0"/>
                        <a:t>evidence</a:t>
                      </a:r>
                      <a:endParaRPr lang="de-DE" sz="1600" dirty="0"/>
                    </a:p>
                  </a:txBody>
                  <a:tcPr/>
                </a:tc>
                <a:tc>
                  <a:txBody>
                    <a:bodyPr/>
                    <a:lstStyle/>
                    <a:p>
                      <a:r>
                        <a:rPr lang="en-US" sz="1600" noProof="0" dirty="0" smtClean="0"/>
                        <a:t>the  ‘for example‘ part that supports the reasoning </a:t>
                      </a:r>
                      <a:endParaRPr lang="en-US" sz="1600" noProof="0" dirty="0"/>
                    </a:p>
                  </a:txBody>
                  <a:tcPr/>
                </a:tc>
                <a:tc>
                  <a:txBody>
                    <a:bodyPr/>
                    <a:lstStyle/>
                    <a:p>
                      <a:r>
                        <a:rPr lang="en-US" sz="1600" noProof="0" dirty="0" smtClean="0"/>
                        <a:t>…being harassed by the media has already ‘killed‘ his mother and made his wife extremely unhappy</a:t>
                      </a:r>
                      <a:endParaRPr lang="en-US" sz="1600" noProof="0" dirty="0"/>
                    </a:p>
                  </a:txBody>
                  <a:tcPr/>
                </a:tc>
              </a:tr>
            </a:tbl>
          </a:graphicData>
        </a:graphic>
      </p:graphicFrame>
    </p:spTree>
  </p:cSld>
  <p:clrMapOvr>
    <a:masterClrMapping/>
  </p:clrMapOvr>
  <p:transition>
    <p:pull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For</a:t>
            </a:r>
            <a:r>
              <a:rPr lang="de-DE" dirty="0" smtClean="0"/>
              <a:t> a </a:t>
            </a:r>
            <a:r>
              <a:rPr lang="de-DE" dirty="0" err="1" smtClean="0"/>
              <a:t>dilemma</a:t>
            </a:r>
            <a:r>
              <a:rPr lang="de-DE" dirty="0" smtClean="0"/>
              <a:t> </a:t>
            </a:r>
            <a:r>
              <a:rPr lang="de-DE" dirty="0" err="1" smtClean="0"/>
              <a:t>discussion</a:t>
            </a:r>
            <a:r>
              <a:rPr lang="de-DE" dirty="0" smtClean="0"/>
              <a:t>, </a:t>
            </a:r>
            <a:r>
              <a:rPr lang="de-DE" dirty="0" err="1" smtClean="0"/>
              <a:t>you</a:t>
            </a:r>
            <a:r>
              <a:rPr lang="de-DE" dirty="0" smtClean="0"/>
              <a:t>…</a:t>
            </a:r>
            <a:endParaRPr lang="de-DE" dirty="0"/>
          </a:p>
        </p:txBody>
      </p:sp>
      <p:sp>
        <p:nvSpPr>
          <p:cNvPr id="3" name="Inhaltsplatzhalter 2"/>
          <p:cNvSpPr>
            <a:spLocks noGrp="1"/>
          </p:cNvSpPr>
          <p:nvPr>
            <p:ph idx="1"/>
          </p:nvPr>
        </p:nvSpPr>
        <p:spPr>
          <a:xfrm>
            <a:off x="467544" y="1628800"/>
            <a:ext cx="8229600" cy="4525963"/>
          </a:xfrm>
        </p:spPr>
        <p:txBody>
          <a:bodyPr>
            <a:normAutofit fontScale="77500" lnSpcReduction="20000"/>
          </a:bodyPr>
          <a:lstStyle/>
          <a:p>
            <a:pPr>
              <a:buNone/>
            </a:pPr>
            <a:r>
              <a:rPr lang="en-US" sz="2400" dirty="0" smtClean="0"/>
              <a:t>…are supposed to carefully think about the problem and different options </a:t>
            </a:r>
            <a:r>
              <a:rPr lang="en-US" sz="2200" dirty="0" smtClean="0">
                <a:solidFill>
                  <a:srgbClr val="0070C0"/>
                </a:solidFill>
              </a:rPr>
              <a:t> </a:t>
            </a:r>
            <a:br>
              <a:rPr lang="en-US" sz="2200" dirty="0" smtClean="0">
                <a:solidFill>
                  <a:srgbClr val="0070C0"/>
                </a:solidFill>
              </a:rPr>
            </a:br>
            <a:r>
              <a:rPr lang="en-US" sz="2200" dirty="0" smtClean="0">
                <a:solidFill>
                  <a:srgbClr val="0070C0"/>
                </a:solidFill>
              </a:rPr>
              <a:t>What is </a:t>
            </a:r>
            <a:r>
              <a:rPr lang="en-US" sz="1900" dirty="0" smtClean="0">
                <a:solidFill>
                  <a:srgbClr val="0070C0"/>
                </a:solidFill>
              </a:rPr>
              <a:t>the problem? </a:t>
            </a:r>
            <a:br>
              <a:rPr lang="en-US" sz="1900" dirty="0" smtClean="0">
                <a:solidFill>
                  <a:srgbClr val="0070C0"/>
                </a:solidFill>
              </a:rPr>
            </a:br>
            <a:r>
              <a:rPr lang="en-US" sz="1900" dirty="0" smtClean="0">
                <a:solidFill>
                  <a:srgbClr val="0070C0"/>
                </a:solidFill>
              </a:rPr>
              <a:t>What are the options? </a:t>
            </a:r>
            <a:br>
              <a:rPr lang="en-US" sz="1900" dirty="0" smtClean="0">
                <a:solidFill>
                  <a:srgbClr val="0070C0"/>
                </a:solidFill>
              </a:rPr>
            </a:br>
            <a:r>
              <a:rPr lang="en-US" sz="1900" dirty="0" smtClean="0">
                <a:solidFill>
                  <a:srgbClr val="0070C0"/>
                </a:solidFill>
              </a:rPr>
              <a:t>How will the different options solve the problem?</a:t>
            </a:r>
            <a:br>
              <a:rPr lang="en-US" sz="1900" dirty="0" smtClean="0">
                <a:solidFill>
                  <a:srgbClr val="0070C0"/>
                </a:solidFill>
              </a:rPr>
            </a:br>
            <a:r>
              <a:rPr lang="en-US" sz="1900" dirty="0" smtClean="0">
                <a:solidFill>
                  <a:srgbClr val="0070C0"/>
                </a:solidFill>
              </a:rPr>
              <a:t>Which values are they based on?</a:t>
            </a:r>
            <a:br>
              <a:rPr lang="en-US" sz="1900" dirty="0" smtClean="0">
                <a:solidFill>
                  <a:srgbClr val="0070C0"/>
                </a:solidFill>
              </a:rPr>
            </a:br>
            <a:r>
              <a:rPr lang="en-US" sz="1900" dirty="0" smtClean="0">
                <a:solidFill>
                  <a:srgbClr val="0070C0"/>
                </a:solidFill>
              </a:rPr>
              <a:t>What makes something right or wrong?</a:t>
            </a:r>
            <a:br>
              <a:rPr lang="en-US" sz="1900" dirty="0" smtClean="0">
                <a:solidFill>
                  <a:srgbClr val="0070C0"/>
                </a:solidFill>
              </a:rPr>
            </a:br>
            <a:r>
              <a:rPr lang="en-US" sz="1900" dirty="0" smtClean="0">
                <a:solidFill>
                  <a:srgbClr val="0070C0"/>
                </a:solidFill>
              </a:rPr>
              <a:t>Whose interests are more important: those of the individual, of a group, of society/mankind as a whole?</a:t>
            </a:r>
            <a:br>
              <a:rPr lang="en-US" sz="1900" dirty="0" smtClean="0">
                <a:solidFill>
                  <a:srgbClr val="0070C0"/>
                </a:solidFill>
              </a:rPr>
            </a:br>
            <a:r>
              <a:rPr lang="en-US" sz="1900" dirty="0" smtClean="0">
                <a:solidFill>
                  <a:srgbClr val="0070C0"/>
                </a:solidFill>
              </a:rPr>
              <a:t>What are your values? Will some of the options compromise your values?</a:t>
            </a:r>
          </a:p>
          <a:p>
            <a:pPr>
              <a:buNone/>
            </a:pPr>
            <a:r>
              <a:rPr lang="en-US" sz="2400" dirty="0" smtClean="0"/>
              <a:t>…to decide for yourself/in your group which option should be chosen</a:t>
            </a:r>
          </a:p>
          <a:p>
            <a:pPr>
              <a:buNone/>
            </a:pPr>
            <a:r>
              <a:rPr lang="en-US" sz="2400" dirty="0" smtClean="0"/>
              <a:t>…to present and defend your option for action</a:t>
            </a:r>
          </a:p>
          <a:p>
            <a:pPr>
              <a:buNone/>
            </a:pPr>
            <a:endParaRPr lang="en-US" sz="2000" dirty="0" smtClean="0"/>
          </a:p>
          <a:p>
            <a:pPr>
              <a:buNone/>
            </a:pPr>
            <a:endParaRPr lang="de-DE" sz="2000" dirty="0" smtClean="0"/>
          </a:p>
          <a:p>
            <a:pPr>
              <a:buNone/>
            </a:pPr>
            <a:r>
              <a:rPr lang="en-US" sz="1900" b="1" dirty="0" smtClean="0"/>
              <a:t>Language Box for navigating ethical dilemmas</a:t>
            </a:r>
            <a:r>
              <a:rPr lang="en-US" sz="1900" dirty="0" smtClean="0"/>
              <a:t/>
            </a:r>
            <a:br>
              <a:rPr lang="en-US" sz="1900" dirty="0" smtClean="0"/>
            </a:br>
            <a:r>
              <a:rPr lang="en-US" sz="1900" dirty="0" smtClean="0"/>
              <a:t>….develop your ethical compass/base…..make a decision….grey areas……</a:t>
            </a:r>
            <a:br>
              <a:rPr lang="en-US" sz="1900" dirty="0" smtClean="0"/>
            </a:br>
            <a:r>
              <a:rPr lang="en-US" sz="1900" dirty="0" smtClean="0"/>
              <a:t>choosing/knowing right from wrong…..black and white…..rethink one’s choices……..</a:t>
            </a:r>
            <a:br>
              <a:rPr lang="en-US" sz="1900" dirty="0" smtClean="0"/>
            </a:br>
            <a:r>
              <a:rPr lang="en-US" sz="1900" dirty="0" smtClean="0"/>
              <a:t>become a better decision maker…….a strong ethical base…….</a:t>
            </a:r>
            <a:br>
              <a:rPr lang="en-US" sz="1900" dirty="0" smtClean="0"/>
            </a:br>
            <a:r>
              <a:rPr lang="en-US" sz="1900" dirty="0" smtClean="0"/>
              <a:t>when confronted with/when experiencing ethical dilemma situations….</a:t>
            </a:r>
            <a:br>
              <a:rPr lang="en-US" sz="1900" dirty="0" smtClean="0"/>
            </a:br>
            <a:r>
              <a:rPr lang="en-US" sz="1900" dirty="0" smtClean="0"/>
              <a:t>the proper cause of action….one’s ethics are put to the text</a:t>
            </a:r>
            <a:br>
              <a:rPr lang="en-US" sz="1900" dirty="0" smtClean="0"/>
            </a:br>
            <a:endParaRPr lang="de-DE" sz="1900" dirty="0"/>
          </a:p>
        </p:txBody>
      </p:sp>
    </p:spTree>
  </p:cSld>
  <p:clrMapOvr>
    <a:masterClrMapping/>
  </p:clrMapOvr>
  <p:transition>
    <p:pull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Was Harry right to do what he did?</a:t>
            </a:r>
            <a:endParaRPr lang="en-US" dirty="0"/>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6" name="Gerade Verbindung mit Pfeil 5"/>
          <p:cNvCxnSpPr/>
          <p:nvPr/>
        </p:nvCxnSpPr>
        <p:spPr>
          <a:xfrm>
            <a:off x="4499992" y="2780928"/>
            <a:ext cx="3600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Gerade Verbindung mit Pfeil 8"/>
          <p:cNvCxnSpPr/>
          <p:nvPr/>
        </p:nvCxnSpPr>
        <p:spPr>
          <a:xfrm flipH="1">
            <a:off x="4499992" y="2996952"/>
            <a:ext cx="36004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Gerade Verbindung mit Pfeil 11"/>
          <p:cNvCxnSpPr/>
          <p:nvPr/>
        </p:nvCxnSpPr>
        <p:spPr>
          <a:xfrm>
            <a:off x="4427984" y="3861048"/>
            <a:ext cx="3600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flipH="1">
            <a:off x="4499992" y="4077072"/>
            <a:ext cx="36004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Gerade Verbindung mit Pfeil 13"/>
          <p:cNvCxnSpPr/>
          <p:nvPr/>
        </p:nvCxnSpPr>
        <p:spPr>
          <a:xfrm>
            <a:off x="4427984" y="4941168"/>
            <a:ext cx="3600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Gerade Verbindung mit Pfeil 14"/>
          <p:cNvCxnSpPr/>
          <p:nvPr/>
        </p:nvCxnSpPr>
        <p:spPr>
          <a:xfrm>
            <a:off x="5724128" y="5157192"/>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Gerade Verbindung mit Pfeil 20"/>
          <p:cNvCxnSpPr/>
          <p:nvPr/>
        </p:nvCxnSpPr>
        <p:spPr>
          <a:xfrm flipH="1">
            <a:off x="4499992" y="5877272"/>
            <a:ext cx="3600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Textfeld 24"/>
          <p:cNvSpPr txBox="1"/>
          <p:nvPr/>
        </p:nvSpPr>
        <p:spPr>
          <a:xfrm>
            <a:off x="539552" y="2348880"/>
            <a:ext cx="2160240" cy="830997"/>
          </a:xfrm>
          <a:prstGeom prst="rect">
            <a:avLst/>
          </a:prstGeom>
          <a:noFill/>
        </p:spPr>
        <p:txBody>
          <a:bodyPr wrap="square" rtlCol="0">
            <a:spAutoFit/>
          </a:bodyPr>
          <a:lstStyle/>
          <a:p>
            <a:r>
              <a:rPr lang="en-US" sz="1600" b="1" dirty="0" smtClean="0"/>
              <a:t>Rephrase the argument: </a:t>
            </a:r>
            <a:br>
              <a:rPr lang="en-US" sz="1600" b="1" dirty="0" smtClean="0"/>
            </a:br>
            <a:r>
              <a:rPr lang="en-US" sz="1600" dirty="0" smtClean="0"/>
              <a:t>“you said that…”</a:t>
            </a:r>
            <a:endParaRPr lang="en-US" sz="1600" dirty="0"/>
          </a:p>
        </p:txBody>
      </p:sp>
      <p:sp>
        <p:nvSpPr>
          <p:cNvPr id="26" name="Textfeld 25"/>
          <p:cNvSpPr txBox="1"/>
          <p:nvPr/>
        </p:nvSpPr>
        <p:spPr>
          <a:xfrm>
            <a:off x="6588224" y="2492896"/>
            <a:ext cx="2378280" cy="1077218"/>
          </a:xfrm>
          <a:prstGeom prst="rect">
            <a:avLst/>
          </a:prstGeom>
          <a:noFill/>
        </p:spPr>
        <p:txBody>
          <a:bodyPr wrap="square" rtlCol="0">
            <a:spAutoFit/>
          </a:bodyPr>
          <a:lstStyle/>
          <a:p>
            <a:r>
              <a:rPr lang="en-US" sz="1600" b="1" dirty="0" smtClean="0"/>
              <a:t>State the basic idea of</a:t>
            </a:r>
            <a:br>
              <a:rPr lang="en-US" sz="1600" b="1" dirty="0" smtClean="0"/>
            </a:br>
            <a:r>
              <a:rPr lang="en-US" sz="1600" b="1" dirty="0" smtClean="0"/>
              <a:t>your counter argument:</a:t>
            </a:r>
            <a:br>
              <a:rPr lang="en-US" sz="1600" b="1" dirty="0" smtClean="0"/>
            </a:br>
            <a:r>
              <a:rPr lang="en-US" sz="1600" dirty="0" smtClean="0"/>
              <a:t>“I / We disagree with</a:t>
            </a:r>
            <a:br>
              <a:rPr lang="en-US" sz="1600" dirty="0" smtClean="0"/>
            </a:br>
            <a:r>
              <a:rPr lang="en-US" sz="1600" dirty="0" smtClean="0"/>
              <a:t>your argument because…”</a:t>
            </a:r>
            <a:endParaRPr lang="en-US" sz="1600" dirty="0"/>
          </a:p>
        </p:txBody>
      </p:sp>
      <p:sp>
        <p:nvSpPr>
          <p:cNvPr id="27" name="Textfeld 26"/>
          <p:cNvSpPr txBox="1"/>
          <p:nvPr/>
        </p:nvSpPr>
        <p:spPr>
          <a:xfrm>
            <a:off x="6444209" y="4437112"/>
            <a:ext cx="2699791" cy="1323439"/>
          </a:xfrm>
          <a:prstGeom prst="rect">
            <a:avLst/>
          </a:prstGeom>
          <a:noFill/>
        </p:spPr>
        <p:txBody>
          <a:bodyPr wrap="square" rtlCol="0">
            <a:spAutoFit/>
          </a:bodyPr>
          <a:lstStyle/>
          <a:p>
            <a:r>
              <a:rPr lang="en-US" sz="1600" b="1" dirty="0" smtClean="0"/>
              <a:t>Give reasons</a:t>
            </a:r>
            <a:r>
              <a:rPr lang="en-US" sz="1600" dirty="0" smtClean="0"/>
              <a:t>: </a:t>
            </a:r>
            <a:br>
              <a:rPr lang="en-US" sz="1600" dirty="0" smtClean="0"/>
            </a:br>
            <a:r>
              <a:rPr lang="en-US" sz="1600" dirty="0" smtClean="0"/>
              <a:t>“It is important</a:t>
            </a:r>
            <a:br>
              <a:rPr lang="en-US" sz="1600" dirty="0" smtClean="0"/>
            </a:br>
            <a:r>
              <a:rPr lang="en-US" sz="1600" dirty="0" smtClean="0"/>
              <a:t>to remember that…./</a:t>
            </a:r>
            <a:br>
              <a:rPr lang="en-US" sz="1600" dirty="0" smtClean="0"/>
            </a:br>
            <a:r>
              <a:rPr lang="en-US" sz="1600" dirty="0" smtClean="0"/>
              <a:t>It is fairly obvious that/</a:t>
            </a:r>
            <a:br>
              <a:rPr lang="en-US" sz="1600" dirty="0" smtClean="0"/>
            </a:br>
            <a:r>
              <a:rPr lang="en-US" sz="1600" dirty="0" smtClean="0"/>
              <a:t>In fact / Actually…”</a:t>
            </a:r>
            <a:endParaRPr lang="en-US" sz="1600" dirty="0"/>
          </a:p>
        </p:txBody>
      </p:sp>
      <p:sp>
        <p:nvSpPr>
          <p:cNvPr id="28" name="Textfeld 27"/>
          <p:cNvSpPr txBox="1"/>
          <p:nvPr/>
        </p:nvSpPr>
        <p:spPr>
          <a:xfrm>
            <a:off x="467544" y="3933056"/>
            <a:ext cx="3138942" cy="1077218"/>
          </a:xfrm>
          <a:prstGeom prst="rect">
            <a:avLst/>
          </a:prstGeom>
          <a:noFill/>
        </p:spPr>
        <p:txBody>
          <a:bodyPr wrap="square" rtlCol="0">
            <a:spAutoFit/>
          </a:bodyPr>
          <a:lstStyle/>
          <a:p>
            <a:r>
              <a:rPr lang="en-US" sz="1600" b="1" dirty="0" smtClean="0"/>
              <a:t>Sum up why your argument</a:t>
            </a:r>
            <a:br>
              <a:rPr lang="en-US" sz="1600" b="1" dirty="0" smtClean="0"/>
            </a:br>
            <a:r>
              <a:rPr lang="en-US" sz="1600" b="1" dirty="0" smtClean="0"/>
              <a:t>should be accepted:</a:t>
            </a:r>
            <a:r>
              <a:rPr lang="en-US" sz="1600" dirty="0" smtClean="0"/>
              <a:t/>
            </a:r>
            <a:br>
              <a:rPr lang="en-US" sz="1600" dirty="0" smtClean="0"/>
            </a:br>
            <a:r>
              <a:rPr lang="en-US" sz="1600" dirty="0" smtClean="0"/>
              <a:t>“Therefore / this is why / </a:t>
            </a:r>
            <a:br>
              <a:rPr lang="en-US" sz="1600" dirty="0" smtClean="0"/>
            </a:br>
            <a:r>
              <a:rPr lang="en-US" sz="1600" dirty="0" smtClean="0"/>
              <a:t>Thus…”</a:t>
            </a:r>
            <a:endParaRPr lang="en-US" sz="1600" dirty="0"/>
          </a:p>
        </p:txBody>
      </p:sp>
    </p:spTree>
  </p:cSld>
  <p:clrMapOvr>
    <a:masterClrMapping/>
  </p:clrMapOvr>
  <p:transition>
    <p:pull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p:cNvSpPr>
            <a:spLocks noGrp="1"/>
          </p:cNvSpPr>
          <p:nvPr>
            <p:ph idx="1"/>
          </p:nvPr>
        </p:nvSpPr>
        <p:spPr/>
        <p:txBody>
          <a:bodyPr/>
          <a:lstStyle/>
          <a:p>
            <a:pPr>
              <a:buFont typeface="Wingdings" pitchFamily="2" charset="2"/>
              <a:buChar char="ü"/>
            </a:pPr>
            <a:r>
              <a:rPr lang="de-DE" dirty="0" err="1" smtClean="0"/>
              <a:t>Should</a:t>
            </a:r>
            <a:r>
              <a:rPr lang="de-DE" dirty="0" smtClean="0"/>
              <a:t> Evelyn be </a:t>
            </a:r>
            <a:r>
              <a:rPr lang="de-DE" dirty="0" err="1" smtClean="0"/>
              <a:t>expelled</a:t>
            </a:r>
            <a:r>
              <a:rPr lang="de-DE" dirty="0" smtClean="0"/>
              <a:t> </a:t>
            </a:r>
            <a:r>
              <a:rPr lang="de-DE" dirty="0" err="1" smtClean="0"/>
              <a:t>from</a:t>
            </a:r>
            <a:r>
              <a:rPr lang="de-DE" dirty="0" smtClean="0"/>
              <a:t> </a:t>
            </a:r>
            <a:r>
              <a:rPr lang="de-DE" dirty="0" err="1" smtClean="0"/>
              <a:t>college</a:t>
            </a:r>
            <a:r>
              <a:rPr lang="de-DE" dirty="0" smtClean="0"/>
              <a:t> </a:t>
            </a:r>
            <a:r>
              <a:rPr lang="de-DE" dirty="0" err="1" smtClean="0"/>
              <a:t>or</a:t>
            </a:r>
            <a:r>
              <a:rPr lang="de-DE" dirty="0" smtClean="0"/>
              <a:t> </a:t>
            </a:r>
            <a:r>
              <a:rPr lang="de-DE" dirty="0" err="1" smtClean="0"/>
              <a:t>should</a:t>
            </a:r>
            <a:r>
              <a:rPr lang="de-DE" dirty="0" smtClean="0"/>
              <a:t> </a:t>
            </a:r>
            <a:r>
              <a:rPr lang="de-DE" dirty="0" err="1" smtClean="0"/>
              <a:t>she</a:t>
            </a:r>
            <a:r>
              <a:rPr lang="de-DE" dirty="0" smtClean="0"/>
              <a:t> be </a:t>
            </a:r>
            <a:r>
              <a:rPr lang="de-DE" dirty="0" err="1" smtClean="0"/>
              <a:t>given</a:t>
            </a:r>
            <a:r>
              <a:rPr lang="de-DE" dirty="0" smtClean="0"/>
              <a:t> a (</a:t>
            </a:r>
            <a:r>
              <a:rPr lang="de-DE" dirty="0" err="1" smtClean="0"/>
              <a:t>very</a:t>
            </a:r>
            <a:r>
              <a:rPr lang="de-DE" dirty="0" smtClean="0"/>
              <a:t> </a:t>
            </a:r>
            <a:r>
              <a:rPr lang="de-DE" dirty="0" err="1" smtClean="0"/>
              <a:t>good</a:t>
            </a:r>
            <a:r>
              <a:rPr lang="de-DE" dirty="0" smtClean="0"/>
              <a:t>) </a:t>
            </a:r>
            <a:r>
              <a:rPr lang="de-DE" dirty="0" err="1" smtClean="0"/>
              <a:t>mark</a:t>
            </a:r>
            <a:r>
              <a:rPr lang="de-DE" dirty="0" smtClean="0"/>
              <a:t> </a:t>
            </a:r>
            <a:r>
              <a:rPr lang="de-DE" dirty="0" err="1" smtClean="0"/>
              <a:t>for</a:t>
            </a:r>
            <a:r>
              <a:rPr lang="de-DE" dirty="0" smtClean="0"/>
              <a:t> her </a:t>
            </a:r>
            <a:r>
              <a:rPr lang="de-DE" dirty="0" err="1" smtClean="0"/>
              <a:t>thesis</a:t>
            </a:r>
            <a:r>
              <a:rPr lang="de-DE" dirty="0" smtClean="0"/>
              <a:t>? (The Shape of Things)</a:t>
            </a:r>
          </a:p>
          <a:p>
            <a:pPr>
              <a:buFont typeface="Wingdings" pitchFamily="2" charset="2"/>
              <a:buChar char="ü"/>
            </a:pPr>
            <a:r>
              <a:rPr lang="de-DE" dirty="0" err="1" smtClean="0"/>
              <a:t>Should</a:t>
            </a:r>
            <a:r>
              <a:rPr lang="de-DE" dirty="0" smtClean="0"/>
              <a:t> Walt </a:t>
            </a:r>
            <a:r>
              <a:rPr lang="de-DE" dirty="0" err="1" smtClean="0"/>
              <a:t>take</a:t>
            </a:r>
            <a:r>
              <a:rPr lang="de-DE" dirty="0" smtClean="0"/>
              <a:t> (</a:t>
            </a:r>
            <a:r>
              <a:rPr lang="de-DE" dirty="0" err="1" smtClean="0"/>
              <a:t>violent</a:t>
            </a:r>
            <a:r>
              <a:rPr lang="de-DE" dirty="0" smtClean="0"/>
              <a:t>) </a:t>
            </a:r>
            <a:r>
              <a:rPr lang="de-DE" dirty="0" err="1" smtClean="0"/>
              <a:t>action</a:t>
            </a:r>
            <a:r>
              <a:rPr lang="de-DE" dirty="0" smtClean="0"/>
              <a:t> </a:t>
            </a:r>
            <a:r>
              <a:rPr lang="de-DE" dirty="0" err="1" smtClean="0"/>
              <a:t>to</a:t>
            </a:r>
            <a:r>
              <a:rPr lang="de-DE" dirty="0" smtClean="0"/>
              <a:t> </a:t>
            </a:r>
            <a:r>
              <a:rPr lang="de-DE" dirty="0" err="1" smtClean="0"/>
              <a:t>defend</a:t>
            </a:r>
            <a:r>
              <a:rPr lang="de-DE" dirty="0" smtClean="0"/>
              <a:t> </a:t>
            </a:r>
            <a:r>
              <a:rPr lang="de-DE" dirty="0" err="1" smtClean="0"/>
              <a:t>his</a:t>
            </a:r>
            <a:r>
              <a:rPr lang="de-DE" dirty="0" smtClean="0"/>
              <a:t> </a:t>
            </a:r>
            <a:r>
              <a:rPr lang="de-DE" dirty="0" err="1" smtClean="0"/>
              <a:t>Hmong</a:t>
            </a:r>
            <a:r>
              <a:rPr lang="de-DE" dirty="0" smtClean="0"/>
              <a:t> </a:t>
            </a:r>
            <a:r>
              <a:rPr lang="de-DE" dirty="0" err="1" smtClean="0"/>
              <a:t>neighbours</a:t>
            </a:r>
            <a:r>
              <a:rPr lang="de-DE" dirty="0" smtClean="0"/>
              <a:t>/</a:t>
            </a:r>
            <a:r>
              <a:rPr lang="de-DE" dirty="0" err="1" smtClean="0"/>
              <a:t>revenge</a:t>
            </a:r>
            <a:r>
              <a:rPr lang="de-DE" dirty="0" smtClean="0"/>
              <a:t> </a:t>
            </a:r>
            <a:r>
              <a:rPr lang="de-DE" dirty="0" err="1" smtClean="0"/>
              <a:t>the</a:t>
            </a:r>
            <a:r>
              <a:rPr lang="de-DE" dirty="0" smtClean="0"/>
              <a:t> </a:t>
            </a:r>
            <a:r>
              <a:rPr lang="de-DE" dirty="0" err="1" smtClean="0"/>
              <a:t>attack</a:t>
            </a:r>
            <a:r>
              <a:rPr lang="de-DE" dirty="0" smtClean="0"/>
              <a:t> on Sue? (Gran Torino)</a:t>
            </a:r>
          </a:p>
          <a:p>
            <a:endParaRPr lang="de-DE" dirty="0" smtClean="0"/>
          </a:p>
          <a:p>
            <a:endParaRPr lang="de-DE" dirty="0"/>
          </a:p>
        </p:txBody>
      </p:sp>
      <p:sp>
        <p:nvSpPr>
          <p:cNvPr id="9" name="Titel 8"/>
          <p:cNvSpPr>
            <a:spLocks noGrp="1"/>
          </p:cNvSpPr>
          <p:nvPr>
            <p:ph type="title"/>
          </p:nvPr>
        </p:nvSpPr>
        <p:spPr/>
        <p:txBody>
          <a:bodyPr/>
          <a:lstStyle/>
          <a:p>
            <a:r>
              <a:rPr lang="de-DE" dirty="0" smtClean="0"/>
              <a:t>Dilemma </a:t>
            </a:r>
            <a:r>
              <a:rPr lang="de-DE" dirty="0" err="1" smtClean="0"/>
              <a:t>Discussions</a:t>
            </a:r>
            <a:r>
              <a:rPr lang="de-DE" dirty="0" smtClean="0"/>
              <a:t> (</a:t>
            </a:r>
            <a:r>
              <a:rPr lang="de-DE" dirty="0" err="1" smtClean="0"/>
              <a:t>set</a:t>
            </a:r>
            <a:r>
              <a:rPr lang="de-DE" dirty="0" smtClean="0"/>
              <a:t> </a:t>
            </a:r>
            <a:r>
              <a:rPr lang="de-DE" dirty="0" err="1" smtClean="0"/>
              <a:t>topic</a:t>
            </a:r>
            <a:r>
              <a:rPr lang="de-DE" dirty="0" smtClean="0"/>
              <a:t>)</a:t>
            </a:r>
            <a:endParaRPr lang="de-DE" dirty="0"/>
          </a:p>
        </p:txBody>
      </p:sp>
    </p:spTree>
  </p:cSld>
  <p:clrMapOvr>
    <a:masterClrMapping/>
  </p:clrMapOvr>
  <p:transition>
    <p:pull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3"/>
          <a:ext cx="8229600" cy="4032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p:txBody>
          <a:bodyPr>
            <a:normAutofit/>
          </a:bodyPr>
          <a:lstStyle/>
          <a:p>
            <a:pPr algn="ctr"/>
            <a:r>
              <a:rPr lang="en-US" sz="2400" dirty="0" err="1" smtClean="0"/>
              <a:t>Dialogisches</a:t>
            </a:r>
            <a:r>
              <a:rPr lang="en-US" sz="2400" dirty="0" smtClean="0"/>
              <a:t> </a:t>
            </a:r>
            <a:r>
              <a:rPr lang="en-US" sz="2400" dirty="0" err="1" smtClean="0"/>
              <a:t>Sprechen</a:t>
            </a:r>
            <a:r>
              <a:rPr lang="en-US" sz="2400" dirty="0" smtClean="0"/>
              <a:t> </a:t>
            </a:r>
            <a:r>
              <a:rPr lang="en-US" sz="2400" dirty="0" err="1" smtClean="0"/>
              <a:t>angeletet</a:t>
            </a:r>
            <a:r>
              <a:rPr lang="en-US" sz="2400" dirty="0" smtClean="0"/>
              <a:t> </a:t>
            </a:r>
            <a:r>
              <a:rPr lang="en-US" sz="2400" dirty="0" err="1" smtClean="0"/>
              <a:t>durch</a:t>
            </a:r>
            <a:r>
              <a:rPr lang="en-US" sz="2400" dirty="0" smtClean="0"/>
              <a:t> die Dilemma-</a:t>
            </a:r>
            <a:r>
              <a:rPr lang="en-US" sz="2400" dirty="0" err="1" smtClean="0"/>
              <a:t>Methode</a:t>
            </a:r>
            <a:endParaRPr lang="en-US" sz="2400" dirty="0"/>
          </a:p>
        </p:txBody>
      </p:sp>
    </p:spTree>
  </p:cSld>
  <p:clrMapOvr>
    <a:masterClrMapping/>
  </p:clrMapOvr>
  <p:transition>
    <p:pull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pPr marL="566928" indent="-457200">
              <a:buFont typeface="+mj-lt"/>
              <a:buAutoNum type="arabicPeriod"/>
            </a:pPr>
            <a:r>
              <a:rPr lang="de-DE" dirty="0" smtClean="0"/>
              <a:t>Was ist ein  Dilemma? </a:t>
            </a:r>
            <a:br>
              <a:rPr lang="de-DE" dirty="0" smtClean="0"/>
            </a:br>
            <a:r>
              <a:rPr lang="de-DE" dirty="0" smtClean="0"/>
              <a:t>Merkmale von Dilemma-Situationen</a:t>
            </a:r>
          </a:p>
          <a:p>
            <a:pPr marL="566928" indent="-457200">
              <a:buFont typeface="+mj-lt"/>
              <a:buAutoNum type="arabicPeriod"/>
            </a:pPr>
            <a:r>
              <a:rPr lang="de-DE" dirty="0" smtClean="0"/>
              <a:t>Blick in den Bildungsplan</a:t>
            </a:r>
          </a:p>
          <a:p>
            <a:pPr marL="566928" indent="-457200">
              <a:buFont typeface="+mj-lt"/>
              <a:buAutoNum type="arabicPeriod"/>
            </a:pPr>
            <a:r>
              <a:rPr lang="de-DE" dirty="0" smtClean="0"/>
              <a:t>Blick in den Leitfaden Demokratiebildung: Entscheidungsfindungskompetenzen/Sprechakte</a:t>
            </a:r>
          </a:p>
          <a:p>
            <a:pPr marL="566928" indent="-457200">
              <a:buFont typeface="+mj-lt"/>
              <a:buAutoNum type="arabicPeriod"/>
            </a:pPr>
            <a:r>
              <a:rPr lang="de-DE" dirty="0" smtClean="0"/>
              <a:t>Generisches Modell</a:t>
            </a:r>
          </a:p>
          <a:p>
            <a:pPr marL="566928" indent="-457200">
              <a:buFont typeface="+mj-lt"/>
              <a:buAutoNum type="arabicPeriod"/>
            </a:pPr>
            <a:r>
              <a:rPr lang="de-DE" dirty="0" smtClean="0"/>
              <a:t>Vorgehen im Unterricht</a:t>
            </a:r>
          </a:p>
          <a:p>
            <a:pPr marL="566928" indent="-457200">
              <a:buFont typeface="+mj-lt"/>
              <a:buAutoNum type="arabicPeriod"/>
            </a:pPr>
            <a:endParaRPr lang="de-DE" dirty="0" smtClean="0"/>
          </a:p>
          <a:p>
            <a:pPr marL="566928" indent="-457200">
              <a:buFont typeface="+mj-lt"/>
              <a:buAutoNum type="arabicPeriod"/>
            </a:pPr>
            <a:endParaRPr lang="de-DE" dirty="0"/>
          </a:p>
        </p:txBody>
      </p:sp>
      <p:sp>
        <p:nvSpPr>
          <p:cNvPr id="3" name="Titel 2"/>
          <p:cNvSpPr>
            <a:spLocks noGrp="1"/>
          </p:cNvSpPr>
          <p:nvPr>
            <p:ph type="title"/>
          </p:nvPr>
        </p:nvSpPr>
        <p:spPr/>
        <p:txBody>
          <a:bodyPr/>
          <a:lstStyle/>
          <a:p>
            <a:r>
              <a:rPr lang="de-DE" dirty="0" smtClean="0"/>
              <a:t>Struktur</a:t>
            </a:r>
            <a:endParaRPr lang="de-DE" dirty="0"/>
          </a:p>
        </p:txBody>
      </p:sp>
    </p:spTree>
  </p:cSld>
  <p:clrMapOvr>
    <a:masterClrMapping/>
  </p:clrMapOvr>
  <p:transition>
    <p:pull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fontScale="92500" lnSpcReduction="10000"/>
          </a:bodyPr>
          <a:lstStyle/>
          <a:p>
            <a:pPr>
              <a:buNone/>
            </a:pPr>
            <a:endParaRPr lang="de-DE" dirty="0" smtClean="0"/>
          </a:p>
          <a:p>
            <a:pPr>
              <a:buNone/>
            </a:pPr>
            <a:r>
              <a:rPr lang="de-DE" dirty="0" smtClean="0"/>
              <a:t>….eine Situation, in der eine oder mehrere handelnde Personen eine Entscheidung zwischen in der Regel zwei sich widersprechenden Handlungs- oder Unterlassungsoptionen treffen müssen.</a:t>
            </a:r>
            <a:br>
              <a:rPr lang="de-DE" dirty="0" smtClean="0"/>
            </a:br>
            <a:r>
              <a:rPr lang="de-DE" sz="1600" dirty="0" smtClean="0"/>
              <a:t>(FUE 137, Seite 11)</a:t>
            </a:r>
          </a:p>
          <a:p>
            <a:pPr>
              <a:buNone/>
            </a:pPr>
            <a:endParaRPr lang="de-DE" sz="1600" dirty="0" smtClean="0"/>
          </a:p>
          <a:p>
            <a:pPr>
              <a:buNone/>
            </a:pPr>
            <a:r>
              <a:rPr lang="de-DE" sz="1700" u="sng" dirty="0" smtClean="0"/>
              <a:t>In der Schule</a:t>
            </a:r>
            <a:r>
              <a:rPr lang="de-DE" sz="1700" dirty="0" smtClean="0"/>
              <a:t>: semi-reale Dilemmata</a:t>
            </a:r>
            <a:br>
              <a:rPr lang="de-DE" sz="1700" dirty="0" smtClean="0"/>
            </a:br>
            <a:r>
              <a:rPr lang="de-DE" sz="1700" dirty="0" smtClean="0"/>
              <a:t>(involvierte Personen gehören nicht zum Kreis der S)</a:t>
            </a:r>
          </a:p>
          <a:p>
            <a:pPr>
              <a:buNone/>
            </a:pPr>
            <a:endParaRPr lang="de-DE" sz="1600" dirty="0" smtClean="0"/>
          </a:p>
          <a:p>
            <a:pPr>
              <a:buNone/>
            </a:pPr>
            <a:r>
              <a:rPr lang="de-DE" sz="1700" u="sng" dirty="0" smtClean="0"/>
              <a:t>Ziel</a:t>
            </a:r>
            <a:r>
              <a:rPr lang="de-DE" sz="1700" dirty="0" smtClean="0"/>
              <a:t>: S setzen sich intensiv mit Wertefragen auseinander, denken logisch und treffen Entscheidungen auf der Grundlage sorgfältig abgewogener Argumente.</a:t>
            </a:r>
            <a:br>
              <a:rPr lang="de-DE" sz="1700" dirty="0" smtClean="0"/>
            </a:br>
            <a:r>
              <a:rPr lang="de-DE" sz="1700" dirty="0" smtClean="0"/>
              <a:t>S entwickeln demokratische Diskurskompetenz.</a:t>
            </a:r>
            <a:br>
              <a:rPr lang="de-DE" sz="1700" dirty="0" smtClean="0"/>
            </a:br>
            <a:r>
              <a:rPr lang="de-DE" sz="1700" dirty="0" smtClean="0"/>
              <a:t>Erworbene sprachliche Strukturen in der </a:t>
            </a:r>
            <a:r>
              <a:rPr lang="de-DE" sz="1700" i="1" dirty="0" err="1" smtClean="0"/>
              <a:t>lingua</a:t>
            </a:r>
            <a:r>
              <a:rPr lang="de-DE" sz="1700" i="1" dirty="0" smtClean="0"/>
              <a:t> </a:t>
            </a:r>
            <a:r>
              <a:rPr lang="de-DE" sz="1700" i="1" dirty="0" err="1" smtClean="0"/>
              <a:t>franca</a:t>
            </a:r>
            <a:r>
              <a:rPr lang="de-DE" sz="1700" i="1" dirty="0" smtClean="0"/>
              <a:t> </a:t>
            </a:r>
            <a:r>
              <a:rPr lang="de-DE" sz="1700" dirty="0" smtClean="0"/>
              <a:t>ermöglichen internationale Diskursfähigkeit.</a:t>
            </a:r>
          </a:p>
          <a:p>
            <a:pPr>
              <a:buNone/>
            </a:pPr>
            <a:endParaRPr lang="de-DE" sz="1600" dirty="0" smtClean="0"/>
          </a:p>
        </p:txBody>
      </p:sp>
      <p:sp>
        <p:nvSpPr>
          <p:cNvPr id="3" name="Titel 2"/>
          <p:cNvSpPr>
            <a:spLocks noGrp="1"/>
          </p:cNvSpPr>
          <p:nvPr>
            <p:ph type="title"/>
          </p:nvPr>
        </p:nvSpPr>
        <p:spPr/>
        <p:txBody>
          <a:bodyPr>
            <a:normAutofit/>
          </a:bodyPr>
          <a:lstStyle/>
          <a:p>
            <a:r>
              <a:rPr lang="de-DE" dirty="0" smtClean="0"/>
              <a:t>1. Was ist ein Dilemma?</a:t>
            </a:r>
            <a:endParaRPr lang="de-DE" dirty="0"/>
          </a:p>
        </p:txBody>
      </p:sp>
    </p:spTree>
  </p:cSld>
  <p:clrMapOvr>
    <a:masterClrMapping/>
  </p:clrMapOvr>
  <p:transition>
    <p:pull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fontScale="92500" lnSpcReduction="20000"/>
          </a:bodyPr>
          <a:lstStyle/>
          <a:p>
            <a:pPr>
              <a:buFont typeface="Wingdings" pitchFamily="2" charset="2"/>
              <a:buChar char="ü"/>
            </a:pPr>
            <a:r>
              <a:rPr lang="de-DE" dirty="0" smtClean="0"/>
              <a:t>Situationen, in denen </a:t>
            </a:r>
            <a:r>
              <a:rPr lang="de-DE" dirty="0" smtClean="0">
                <a:solidFill>
                  <a:srgbClr val="0070C0"/>
                </a:solidFill>
              </a:rPr>
              <a:t>zwei moralische Prinzipien </a:t>
            </a:r>
            <a:r>
              <a:rPr lang="de-DE" dirty="0" smtClean="0"/>
              <a:t>mit sich selbst oder miteinander </a:t>
            </a:r>
            <a:r>
              <a:rPr lang="de-DE" dirty="0" smtClean="0">
                <a:solidFill>
                  <a:srgbClr val="0070C0"/>
                </a:solidFill>
              </a:rPr>
              <a:t>in Konflikt </a:t>
            </a:r>
            <a:r>
              <a:rPr lang="de-DE" dirty="0" smtClean="0"/>
              <a:t>geraten</a:t>
            </a:r>
          </a:p>
          <a:p>
            <a:pPr>
              <a:buFont typeface="Wingdings" pitchFamily="2" charset="2"/>
              <a:buChar char="ü"/>
            </a:pPr>
            <a:r>
              <a:rPr lang="de-DE" dirty="0" smtClean="0"/>
              <a:t>erfordern eine Antwort auf die Frage: </a:t>
            </a:r>
            <a:br>
              <a:rPr lang="de-DE" dirty="0" smtClean="0"/>
            </a:br>
            <a:r>
              <a:rPr lang="de-DE" dirty="0" smtClean="0"/>
              <a:t>Was sollte getan werden? Was sollte X tun?</a:t>
            </a:r>
          </a:p>
          <a:p>
            <a:pPr>
              <a:buFont typeface="Wingdings" pitchFamily="2" charset="2"/>
              <a:buChar char="ü"/>
            </a:pPr>
            <a:r>
              <a:rPr lang="de-DE" dirty="0" smtClean="0"/>
              <a:t>ermöglichen einen </a:t>
            </a:r>
            <a:r>
              <a:rPr lang="de-DE" dirty="0" smtClean="0">
                <a:solidFill>
                  <a:srgbClr val="0070C0"/>
                </a:solidFill>
              </a:rPr>
              <a:t>strukturierten Ablauf</a:t>
            </a:r>
          </a:p>
          <a:p>
            <a:pPr>
              <a:buFont typeface="Wingdings" pitchFamily="2" charset="2"/>
              <a:buChar char="ü"/>
            </a:pPr>
            <a:r>
              <a:rPr lang="de-DE" dirty="0" smtClean="0"/>
              <a:t>erfordern das </a:t>
            </a:r>
            <a:r>
              <a:rPr lang="de-DE" dirty="0" smtClean="0">
                <a:solidFill>
                  <a:srgbClr val="0070C0"/>
                </a:solidFill>
              </a:rPr>
              <a:t>Durchdenken möglicher Implikationen</a:t>
            </a:r>
          </a:p>
          <a:p>
            <a:pPr>
              <a:buFont typeface="Wingdings" pitchFamily="2" charset="2"/>
              <a:buChar char="ü"/>
            </a:pPr>
            <a:r>
              <a:rPr lang="de-DE" dirty="0" smtClean="0"/>
              <a:t>fördern </a:t>
            </a:r>
            <a:r>
              <a:rPr lang="de-DE" dirty="0" smtClean="0">
                <a:solidFill>
                  <a:srgbClr val="0070C0"/>
                </a:solidFill>
              </a:rPr>
              <a:t>Entscheidungsfindungskompetenzen/</a:t>
            </a:r>
            <a:r>
              <a:rPr lang="de-DE" dirty="0" smtClean="0"/>
              <a:t>Empathie/</a:t>
            </a:r>
            <a:br>
              <a:rPr lang="de-DE" dirty="0" smtClean="0"/>
            </a:br>
            <a:r>
              <a:rPr lang="de-DE" dirty="0" smtClean="0"/>
              <a:t>Perspektivenwechsel.</a:t>
            </a:r>
          </a:p>
          <a:p>
            <a:pPr>
              <a:buFont typeface="Wingdings" pitchFamily="2" charset="2"/>
              <a:buChar char="ü"/>
            </a:pPr>
            <a:r>
              <a:rPr lang="de-DE" dirty="0" smtClean="0"/>
              <a:t>erfordern </a:t>
            </a:r>
            <a:r>
              <a:rPr lang="de-DE" dirty="0" smtClean="0">
                <a:solidFill>
                  <a:srgbClr val="0070C0"/>
                </a:solidFill>
              </a:rPr>
              <a:t>begründete</a:t>
            </a:r>
            <a:r>
              <a:rPr lang="de-DE" dirty="0" smtClean="0"/>
              <a:t> Argumentation</a:t>
            </a:r>
          </a:p>
          <a:p>
            <a:pPr>
              <a:buFont typeface="Wingdings" pitchFamily="2" charset="2"/>
              <a:buChar char="ü"/>
            </a:pPr>
            <a:r>
              <a:rPr lang="de-DE" dirty="0" smtClean="0"/>
              <a:t>bieten </a:t>
            </a:r>
            <a:r>
              <a:rPr lang="de-DE" dirty="0" smtClean="0">
                <a:solidFill>
                  <a:srgbClr val="0070C0"/>
                </a:solidFill>
              </a:rPr>
              <a:t>Reflexionsmöglichkeiten</a:t>
            </a:r>
            <a:r>
              <a:rPr lang="de-DE" dirty="0" smtClean="0"/>
              <a:t> über die getroffenen Entscheidungen</a:t>
            </a:r>
          </a:p>
          <a:p>
            <a:pPr>
              <a:buFont typeface="Wingdings" pitchFamily="2" charset="2"/>
              <a:buChar char="ü"/>
            </a:pPr>
            <a:r>
              <a:rPr lang="de-DE" dirty="0" smtClean="0"/>
              <a:t>bieten </a:t>
            </a:r>
            <a:r>
              <a:rPr lang="de-DE" dirty="0" smtClean="0">
                <a:solidFill>
                  <a:srgbClr val="0070C0"/>
                </a:solidFill>
              </a:rPr>
              <a:t>authentische Sprechanlässe</a:t>
            </a:r>
            <a:r>
              <a:rPr lang="de-DE" dirty="0" smtClean="0"/>
              <a:t/>
            </a:r>
            <a:br>
              <a:rPr lang="de-DE" dirty="0" smtClean="0"/>
            </a:br>
            <a:r>
              <a:rPr lang="de-DE" sz="1900" dirty="0" smtClean="0"/>
              <a:t> (FUE 137, Seite 11)</a:t>
            </a:r>
            <a:endParaRPr lang="de-DE" dirty="0" smtClean="0"/>
          </a:p>
          <a:p>
            <a:pPr>
              <a:buFont typeface="Wingdings" pitchFamily="2" charset="2"/>
              <a:buChar char="ü"/>
            </a:pPr>
            <a:endParaRPr lang="de-DE" dirty="0" smtClean="0"/>
          </a:p>
          <a:p>
            <a:pPr>
              <a:buNone/>
            </a:pPr>
            <a:endParaRPr lang="de-DE" dirty="0"/>
          </a:p>
        </p:txBody>
      </p:sp>
      <p:sp>
        <p:nvSpPr>
          <p:cNvPr id="3" name="Titel 2"/>
          <p:cNvSpPr>
            <a:spLocks noGrp="1"/>
          </p:cNvSpPr>
          <p:nvPr>
            <p:ph type="title"/>
          </p:nvPr>
        </p:nvSpPr>
        <p:spPr>
          <a:xfrm>
            <a:off x="539552" y="548680"/>
            <a:ext cx="8229600" cy="1066800"/>
          </a:xfrm>
        </p:spPr>
        <p:txBody>
          <a:bodyPr>
            <a:normAutofit/>
          </a:bodyPr>
          <a:lstStyle/>
          <a:p>
            <a:r>
              <a:rPr lang="de-DE" sz="1800" dirty="0" smtClean="0"/>
              <a:t/>
            </a:r>
            <a:br>
              <a:rPr lang="de-DE" sz="1800" dirty="0" smtClean="0"/>
            </a:br>
            <a:r>
              <a:rPr lang="de-DE" sz="3600" dirty="0" smtClean="0"/>
              <a:t>1 Merkmale geeigneter Dilemma-Situationen</a:t>
            </a:r>
            <a:endParaRPr lang="de-DE" sz="3600" dirty="0"/>
          </a:p>
        </p:txBody>
      </p:sp>
    </p:spTree>
  </p:cSld>
  <p:clrMapOvr>
    <a:masterClrMapping/>
  </p:clrMapOvr>
  <p:transition>
    <p:pull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pPr>
              <a:buNone/>
            </a:pPr>
            <a:r>
              <a:rPr lang="de-DE" u="sng" dirty="0" smtClean="0">
                <a:solidFill>
                  <a:schemeClr val="tx1">
                    <a:lumMod val="50000"/>
                    <a:lumOff val="50000"/>
                  </a:schemeClr>
                </a:solidFill>
              </a:rPr>
              <a:t>Kompetenzbeschreibung</a:t>
            </a:r>
          </a:p>
          <a:p>
            <a:pPr>
              <a:buNone/>
            </a:pPr>
            <a:r>
              <a:rPr lang="de-DE" dirty="0" smtClean="0">
                <a:solidFill>
                  <a:schemeClr val="tx1">
                    <a:lumMod val="50000"/>
                    <a:lumOff val="50000"/>
                  </a:schemeClr>
                </a:solidFill>
              </a:rPr>
              <a:t>Die S und S können </a:t>
            </a:r>
            <a:r>
              <a:rPr lang="de-DE" dirty="0" err="1" smtClean="0">
                <a:solidFill>
                  <a:srgbClr val="0070C0"/>
                </a:solidFill>
              </a:rPr>
              <a:t>adressaten</a:t>
            </a:r>
            <a:r>
              <a:rPr lang="de-DE" dirty="0" smtClean="0">
                <a:solidFill>
                  <a:srgbClr val="0070C0"/>
                </a:solidFill>
              </a:rPr>
              <a:t>- und situationsgerecht an Gesprächen und Diskussionen </a:t>
            </a:r>
            <a:r>
              <a:rPr lang="de-DE" dirty="0" smtClean="0">
                <a:solidFill>
                  <a:schemeClr val="tx1">
                    <a:lumMod val="50000"/>
                    <a:lumOff val="50000"/>
                  </a:schemeClr>
                </a:solidFill>
              </a:rPr>
              <a:t>zu überwiegend vertrauten </a:t>
            </a:r>
            <a:r>
              <a:rPr lang="de-DE" dirty="0" smtClean="0">
                <a:solidFill>
                  <a:srgbClr val="0070C0"/>
                </a:solidFill>
              </a:rPr>
              <a:t>gesellschaftlichen, politischen und populärwissenschaftlichen Themen</a:t>
            </a:r>
            <a:r>
              <a:rPr lang="de-DE" dirty="0" smtClean="0">
                <a:solidFill>
                  <a:schemeClr val="tx1">
                    <a:lumMod val="50000"/>
                    <a:lumOff val="50000"/>
                  </a:schemeClr>
                </a:solidFill>
              </a:rPr>
              <a:t>, auch wenn sie abstrakt sind, aktiv </a:t>
            </a:r>
            <a:r>
              <a:rPr lang="de-DE" dirty="0" smtClean="0">
                <a:solidFill>
                  <a:srgbClr val="0070C0"/>
                </a:solidFill>
              </a:rPr>
              <a:t>teilnehmen</a:t>
            </a:r>
            <a:r>
              <a:rPr lang="de-DE" dirty="0" smtClean="0">
                <a:solidFill>
                  <a:schemeClr val="tx1"/>
                </a:solidFill>
              </a:rPr>
              <a:t>.</a:t>
            </a:r>
            <a:r>
              <a:rPr lang="de-DE" dirty="0" smtClean="0">
                <a:solidFill>
                  <a:schemeClr val="tx1">
                    <a:lumMod val="50000"/>
                    <a:lumOff val="50000"/>
                  </a:schemeClr>
                </a:solidFill>
              </a:rPr>
              <a:t> Sie können dabei interkulturell angemessen und </a:t>
            </a:r>
            <a:r>
              <a:rPr lang="de-DE" dirty="0" smtClean="0">
                <a:solidFill>
                  <a:srgbClr val="0070C0"/>
                </a:solidFill>
              </a:rPr>
              <a:t>überwiegend differenziert auf die jeweiligen Gesprächspartner eingehen.</a:t>
            </a:r>
          </a:p>
          <a:p>
            <a:pPr>
              <a:buNone/>
            </a:pPr>
            <a:r>
              <a:rPr lang="de-DE" u="sng" dirty="0" smtClean="0">
                <a:solidFill>
                  <a:schemeClr val="tx1">
                    <a:lumMod val="50000"/>
                    <a:lumOff val="50000"/>
                  </a:schemeClr>
                </a:solidFill>
              </a:rPr>
              <a:t>Teilkompetenzen</a:t>
            </a:r>
          </a:p>
          <a:p>
            <a:pPr>
              <a:buNone/>
            </a:pPr>
            <a:r>
              <a:rPr lang="de-DE" u="sng" dirty="0" smtClean="0">
                <a:solidFill>
                  <a:schemeClr val="tx1">
                    <a:lumMod val="50000"/>
                    <a:lumOff val="50000"/>
                  </a:schemeClr>
                </a:solidFill>
              </a:rPr>
              <a:t>Strategien und Methoden</a:t>
            </a:r>
            <a:endParaRPr lang="de-DE" u="sng" dirty="0">
              <a:solidFill>
                <a:schemeClr val="tx1">
                  <a:lumMod val="50000"/>
                  <a:lumOff val="50000"/>
                </a:schemeClr>
              </a:solidFill>
            </a:endParaRPr>
          </a:p>
        </p:txBody>
      </p:sp>
      <p:sp>
        <p:nvSpPr>
          <p:cNvPr id="3" name="Titel 2"/>
          <p:cNvSpPr>
            <a:spLocks noGrp="1"/>
          </p:cNvSpPr>
          <p:nvPr>
            <p:ph type="title"/>
          </p:nvPr>
        </p:nvSpPr>
        <p:spPr/>
        <p:txBody>
          <a:bodyPr>
            <a:normAutofit/>
          </a:bodyPr>
          <a:lstStyle/>
          <a:p>
            <a:r>
              <a:rPr lang="de-DE" sz="3200" dirty="0" smtClean="0"/>
              <a:t>2 Blick in den Bildungsplan</a:t>
            </a:r>
            <a:br>
              <a:rPr lang="de-DE" sz="3200" dirty="0" smtClean="0"/>
            </a:br>
            <a:r>
              <a:rPr lang="de-DE" sz="2400" dirty="0" smtClean="0"/>
              <a:t>    an Gesprächen teilnehmen (1)</a:t>
            </a:r>
            <a:endParaRPr lang="de-DE" sz="2400" dirty="0"/>
          </a:p>
        </p:txBody>
      </p:sp>
    </p:spTree>
  </p:cSld>
  <p:clrMapOvr>
    <a:masterClrMapping/>
  </p:clrMapOvr>
  <p:transition>
    <p:pull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fontScale="85000" lnSpcReduction="20000"/>
          </a:bodyPr>
          <a:lstStyle/>
          <a:p>
            <a:pPr>
              <a:buNone/>
            </a:pPr>
            <a:r>
              <a:rPr lang="de-DE" u="sng" dirty="0" smtClean="0">
                <a:solidFill>
                  <a:schemeClr val="tx1">
                    <a:lumMod val="50000"/>
                    <a:lumOff val="50000"/>
                  </a:schemeClr>
                </a:solidFill>
              </a:rPr>
              <a:t>Kompetenzbeschreibung</a:t>
            </a:r>
          </a:p>
          <a:p>
            <a:pPr>
              <a:buNone/>
            </a:pPr>
            <a:r>
              <a:rPr lang="de-DE" u="sng" dirty="0" smtClean="0">
                <a:solidFill>
                  <a:schemeClr val="tx1">
                    <a:lumMod val="50000"/>
                    <a:lumOff val="50000"/>
                  </a:schemeClr>
                </a:solidFill>
              </a:rPr>
              <a:t>Teilkompetenzen</a:t>
            </a:r>
          </a:p>
          <a:p>
            <a:pPr marL="566928" indent="-457200">
              <a:buAutoNum type="arabicPeriod"/>
            </a:pPr>
            <a:r>
              <a:rPr lang="de-DE" dirty="0" smtClean="0">
                <a:solidFill>
                  <a:srgbClr val="0070C0"/>
                </a:solidFill>
              </a:rPr>
              <a:t>den Verlauf aktiv gestalten (Ergänzung, Wechsel, Rückfrage)</a:t>
            </a:r>
          </a:p>
          <a:p>
            <a:pPr marL="566928" indent="-457200">
              <a:buAutoNum type="arabicPeriod"/>
            </a:pPr>
            <a:r>
              <a:rPr lang="de-DE" dirty="0" smtClean="0">
                <a:solidFill>
                  <a:srgbClr val="0070C0"/>
                </a:solidFill>
              </a:rPr>
              <a:t>Argumente…austauschen, einen Standpunkt vertreten</a:t>
            </a:r>
          </a:p>
          <a:p>
            <a:pPr marL="566928" indent="-457200">
              <a:buAutoNum type="arabicPeriod"/>
            </a:pPr>
            <a:r>
              <a:rPr lang="de-DE" dirty="0" smtClean="0">
                <a:solidFill>
                  <a:srgbClr val="0070C0"/>
                </a:solidFill>
              </a:rPr>
              <a:t>unter Berücksichtigung anderer Anschauungen ein kontroverses Thema erörtern, Kompromisse aushandeln (Konferenz)</a:t>
            </a:r>
          </a:p>
          <a:p>
            <a:pPr marL="566928" indent="-457200">
              <a:buAutoNum type="arabicPeriod"/>
            </a:pPr>
            <a:r>
              <a:rPr lang="de-DE" dirty="0" smtClean="0">
                <a:solidFill>
                  <a:schemeClr val="tx1">
                    <a:lumMod val="50000"/>
                    <a:lumOff val="50000"/>
                  </a:schemeClr>
                </a:solidFill>
              </a:rPr>
              <a:t>…</a:t>
            </a:r>
          </a:p>
          <a:p>
            <a:pPr marL="566928" indent="-457200">
              <a:buAutoNum type="arabicPeriod"/>
            </a:pPr>
            <a:r>
              <a:rPr lang="de-DE" dirty="0" smtClean="0">
                <a:solidFill>
                  <a:schemeClr val="tx1">
                    <a:lumMod val="50000"/>
                    <a:lumOff val="50000"/>
                  </a:schemeClr>
                </a:solidFill>
              </a:rPr>
              <a:t>sich in simulierten Situationen angemessen äußern/reagieren</a:t>
            </a:r>
          </a:p>
          <a:p>
            <a:pPr marL="566928" indent="-457200">
              <a:buAutoNum type="arabicPeriod"/>
            </a:pPr>
            <a:endParaRPr lang="de-DE" dirty="0" smtClean="0">
              <a:solidFill>
                <a:schemeClr val="tx1">
                  <a:lumMod val="50000"/>
                  <a:lumOff val="50000"/>
                </a:schemeClr>
              </a:solidFill>
            </a:endParaRPr>
          </a:p>
          <a:p>
            <a:pPr marL="566928" indent="-457200">
              <a:buAutoNum type="arabicPeriod"/>
            </a:pPr>
            <a:endParaRPr lang="de-DE" dirty="0" smtClean="0">
              <a:solidFill>
                <a:schemeClr val="tx1">
                  <a:lumMod val="50000"/>
                  <a:lumOff val="50000"/>
                </a:schemeClr>
              </a:solidFill>
            </a:endParaRPr>
          </a:p>
          <a:p>
            <a:pPr>
              <a:buNone/>
            </a:pPr>
            <a:r>
              <a:rPr lang="de-DE" u="sng" dirty="0" smtClean="0">
                <a:solidFill>
                  <a:schemeClr val="tx1">
                    <a:lumMod val="50000"/>
                    <a:lumOff val="50000"/>
                  </a:schemeClr>
                </a:solidFill>
              </a:rPr>
              <a:t>Strategien und Methoden</a:t>
            </a:r>
          </a:p>
          <a:p>
            <a:pPr>
              <a:buNone/>
            </a:pPr>
            <a:r>
              <a:rPr lang="de-DE" dirty="0" smtClean="0">
                <a:solidFill>
                  <a:schemeClr val="tx1">
                    <a:lumMod val="50000"/>
                    <a:lumOff val="50000"/>
                  </a:schemeClr>
                </a:solidFill>
              </a:rPr>
              <a:t>bei Ausdrucksproblemen das Gespräch so fortsetzen, dass der Gesprächspartner folgen kann</a:t>
            </a:r>
            <a:endParaRPr lang="de-DE" dirty="0">
              <a:solidFill>
                <a:schemeClr val="tx1">
                  <a:lumMod val="50000"/>
                  <a:lumOff val="50000"/>
                </a:schemeClr>
              </a:solidFill>
            </a:endParaRPr>
          </a:p>
        </p:txBody>
      </p:sp>
      <p:sp>
        <p:nvSpPr>
          <p:cNvPr id="3" name="Titel 2"/>
          <p:cNvSpPr>
            <a:spLocks noGrp="1"/>
          </p:cNvSpPr>
          <p:nvPr>
            <p:ph type="title"/>
          </p:nvPr>
        </p:nvSpPr>
        <p:spPr/>
        <p:txBody>
          <a:bodyPr>
            <a:normAutofit/>
          </a:bodyPr>
          <a:lstStyle/>
          <a:p>
            <a:r>
              <a:rPr lang="de-DE" sz="3200" dirty="0" smtClean="0"/>
              <a:t>2 Blick in den Bildungsplan</a:t>
            </a:r>
            <a:br>
              <a:rPr lang="de-DE" sz="3200" dirty="0" smtClean="0"/>
            </a:br>
            <a:r>
              <a:rPr lang="de-DE" sz="3200" dirty="0" smtClean="0"/>
              <a:t>   </a:t>
            </a:r>
            <a:r>
              <a:rPr lang="de-DE" sz="2400" dirty="0" smtClean="0"/>
              <a:t>an Gesprächen teilnehmen (2)</a:t>
            </a:r>
            <a:endParaRPr lang="de-DE" sz="2400" dirty="0"/>
          </a:p>
        </p:txBody>
      </p:sp>
    </p:spTree>
  </p:cSld>
  <p:clrMapOvr>
    <a:masterClrMapping/>
  </p:clrMapOvr>
  <p:transition>
    <p:pull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251520" y="2204864"/>
          <a:ext cx="8229600" cy="3673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itel 6"/>
          <p:cNvSpPr>
            <a:spLocks noGrp="1"/>
          </p:cNvSpPr>
          <p:nvPr>
            <p:ph type="title"/>
          </p:nvPr>
        </p:nvSpPr>
        <p:spPr>
          <a:xfrm>
            <a:off x="457200" y="692696"/>
            <a:ext cx="8229600" cy="1296144"/>
          </a:xfrm>
        </p:spPr>
        <p:txBody>
          <a:bodyPr>
            <a:normAutofit fontScale="90000"/>
          </a:bodyPr>
          <a:lstStyle/>
          <a:p>
            <a:r>
              <a:rPr lang="de-DE" dirty="0" smtClean="0"/>
              <a:t>3. Leitfaden Demokratiebildung: Bausteine</a:t>
            </a:r>
            <a:br>
              <a:rPr lang="de-DE" dirty="0" smtClean="0"/>
            </a:br>
            <a:r>
              <a:rPr lang="de-DE" sz="2200" u="sng" dirty="0" smtClean="0"/>
              <a:t>Anliegen: </a:t>
            </a:r>
            <a:r>
              <a:rPr lang="de-DE" sz="2200" dirty="0" smtClean="0"/>
              <a:t/>
            </a:r>
            <a:br>
              <a:rPr lang="de-DE" sz="2200" dirty="0" smtClean="0"/>
            </a:br>
            <a:r>
              <a:rPr lang="de-DE" sz="2200" dirty="0" smtClean="0"/>
              <a:t>Gesellschaftlichen Zentrifugalkräften entgegenwirken und </a:t>
            </a:r>
            <a:br>
              <a:rPr lang="de-DE" sz="2200" dirty="0" smtClean="0"/>
            </a:br>
            <a:r>
              <a:rPr lang="de-DE" sz="2200" dirty="0" smtClean="0"/>
              <a:t>positive Bezugspunkte zur Demokratie und ihren Werten schaffen</a:t>
            </a:r>
            <a:endParaRPr lang="de-DE" sz="2200" dirty="0"/>
          </a:p>
        </p:txBody>
      </p:sp>
    </p:spTree>
  </p:cSld>
  <p:clrMapOvr>
    <a:masterClrMapping/>
  </p:clrMapOvr>
  <p:transition>
    <p:pull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3"/>
          <a:ext cx="8229600" cy="4032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a:xfrm>
            <a:off x="457200" y="692696"/>
            <a:ext cx="8229600" cy="1224136"/>
          </a:xfrm>
        </p:spPr>
        <p:txBody>
          <a:bodyPr>
            <a:normAutofit/>
          </a:bodyPr>
          <a:lstStyle/>
          <a:p>
            <a:r>
              <a:rPr lang="de-DE" sz="3600" dirty="0" smtClean="0"/>
              <a:t>3 Entscheidungsfindungskompetenzen (</a:t>
            </a:r>
            <a:r>
              <a:rPr lang="de-DE" sz="3600" dirty="0" err="1" smtClean="0"/>
              <a:t>decision</a:t>
            </a:r>
            <a:r>
              <a:rPr lang="de-DE" sz="3600" dirty="0" smtClean="0"/>
              <a:t> </a:t>
            </a:r>
            <a:r>
              <a:rPr lang="de-DE" sz="3600" dirty="0" err="1" smtClean="0"/>
              <a:t>making</a:t>
            </a:r>
            <a:r>
              <a:rPr lang="de-DE" sz="3600" dirty="0" smtClean="0"/>
              <a:t> </a:t>
            </a:r>
            <a:r>
              <a:rPr lang="de-DE" sz="3600" dirty="0" err="1" smtClean="0"/>
              <a:t>skills</a:t>
            </a:r>
            <a:r>
              <a:rPr lang="de-DE" sz="3600" dirty="0" smtClean="0"/>
              <a:t>)</a:t>
            </a:r>
            <a:endParaRPr lang="de-DE" sz="3600" dirty="0"/>
          </a:p>
        </p:txBody>
      </p:sp>
    </p:spTree>
  </p:cSld>
  <p:clrMapOvr>
    <a:masterClrMapping/>
  </p:clrMapOvr>
  <p:transition>
    <p:pull dir="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tvorlage_KM-Rot ZSL-Logo">
  <a:themeElements>
    <a:clrScheme name="Benutzerdefiniert 6">
      <a:dk1>
        <a:srgbClr val="000000"/>
      </a:dk1>
      <a:lt1>
        <a:srgbClr val="FFFFC1"/>
      </a:lt1>
      <a:dk2>
        <a:srgbClr val="5F5F5F"/>
      </a:dk2>
      <a:lt2>
        <a:srgbClr val="BF0000"/>
      </a:lt2>
      <a:accent1>
        <a:srgbClr val="FF6D6D"/>
      </a:accent1>
      <a:accent2>
        <a:srgbClr val="BF0000"/>
      </a:accent2>
      <a:accent3>
        <a:srgbClr val="BF0000"/>
      </a:accent3>
      <a:accent4>
        <a:srgbClr val="920000"/>
      </a:accent4>
      <a:accent5>
        <a:srgbClr val="C9C9C9"/>
      </a:accent5>
      <a:accent6>
        <a:srgbClr val="920000"/>
      </a:accent6>
      <a:hlink>
        <a:srgbClr val="FF0000"/>
      </a:hlink>
      <a:folHlink>
        <a:srgbClr val="7030A0"/>
      </a:folHlink>
    </a:clrScheme>
    <a:fontScheme name="Rhea">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Rhea">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Formatvorlage_rot Logo Bildung</Template>
  <TotalTime>0</TotalTime>
  <Words>1547</Words>
  <Application>Microsoft Office PowerPoint</Application>
  <PresentationFormat>Bildschirmpräsentation (4:3)</PresentationFormat>
  <Paragraphs>217</Paragraphs>
  <Slides>19</Slides>
  <Notes>18</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19</vt:i4>
      </vt:variant>
    </vt:vector>
  </HeadingPairs>
  <TitlesOfParts>
    <vt:vector size="25" baseType="lpstr">
      <vt:lpstr>Arial</vt:lpstr>
      <vt:lpstr>Calibri</vt:lpstr>
      <vt:lpstr>Garamond</vt:lpstr>
      <vt:lpstr>Georgia</vt:lpstr>
      <vt:lpstr>Wingdings</vt:lpstr>
      <vt:lpstr>Formatvorlage_KM-Rot ZSL-Logo</vt:lpstr>
      <vt:lpstr>Größerer mündlicher Beitrag im Basisfach (Dialog) Dilemma-Methode im Rahmen des Leitfadens Demokratiebildung</vt:lpstr>
      <vt:lpstr>Dialogisches Sprechen angeletet durch die Dilemma-Methode</vt:lpstr>
      <vt:lpstr>Struktur</vt:lpstr>
      <vt:lpstr>1. Was ist ein Dilemma?</vt:lpstr>
      <vt:lpstr> 1 Merkmale geeigneter Dilemma-Situationen</vt:lpstr>
      <vt:lpstr>2 Blick in den Bildungsplan     an Gesprächen teilnehmen (1)</vt:lpstr>
      <vt:lpstr>2 Blick in den Bildungsplan    an Gesprächen teilnehmen (2)</vt:lpstr>
      <vt:lpstr>3. Leitfaden Demokratiebildung: Bausteine Anliegen:  Gesellschaftlichen Zentrifugalkräften entgegenwirken und  positive Bezugspunkte zur Demokratie und ihren Werten schaffen</vt:lpstr>
      <vt:lpstr>3 Entscheidungsfindungskompetenzen (decision making skills)</vt:lpstr>
      <vt:lpstr> 3 Sprechakte: taking sides  (in Anlehnung an FUE 137 und Schulamt der Stadt Zürich: die Dilemma-Methode) </vt:lpstr>
      <vt:lpstr>  4. Generisches Modell Dilemma-Diskussionen sind ein eigenständiges Genre mündlicher Textproduktion mit charakteristischen strukturellen und sprachlichen Komponenten. </vt:lpstr>
      <vt:lpstr>5 Mögliches Vorgehen im Unterricht</vt:lpstr>
      <vt:lpstr>Präsentation der Dilemmasituation</vt:lpstr>
      <vt:lpstr>Harry‘s decision</vt:lpstr>
      <vt:lpstr>  *Sentence starters</vt:lpstr>
      <vt:lpstr>Developing convincing arguments There is  a difference between a simple assertion and a strong argument </vt:lpstr>
      <vt:lpstr>For a dilemma discussion, you…</vt:lpstr>
      <vt:lpstr>Was Harry right to do what he did?</vt:lpstr>
      <vt:lpstr>Dilemma Discussions (set topic)</vt:lpstr>
    </vt:vector>
  </TitlesOfParts>
  <Company>IZLBW</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 ZSL</dc:title>
  <dc:creator>Schock, Kai (KM);du Prel, Florence (LS)</dc:creator>
  <cp:lastModifiedBy>sg</cp:lastModifiedBy>
  <cp:revision>245</cp:revision>
  <dcterms:created xsi:type="dcterms:W3CDTF">2014-03-18T09:41:04Z</dcterms:created>
  <dcterms:modified xsi:type="dcterms:W3CDTF">2020-09-18T13:58:02Z</dcterms:modified>
</cp:coreProperties>
</file>