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12.xml" ContentType="application/vnd.openxmlformats-officedocument.presentationml.notesSlide+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99" r:id="rId2"/>
    <p:sldId id="400" r:id="rId3"/>
    <p:sldId id="401" r:id="rId4"/>
    <p:sldId id="402" r:id="rId5"/>
    <p:sldId id="263" r:id="rId6"/>
    <p:sldId id="308" r:id="rId7"/>
    <p:sldId id="394" r:id="rId8"/>
    <p:sldId id="265" r:id="rId9"/>
    <p:sldId id="284" r:id="rId10"/>
    <p:sldId id="309" r:id="rId11"/>
    <p:sldId id="310" r:id="rId12"/>
    <p:sldId id="311" r:id="rId13"/>
    <p:sldId id="314" r:id="rId14"/>
    <p:sldId id="286" r:id="rId15"/>
    <p:sldId id="287" r:id="rId16"/>
    <p:sldId id="392" r:id="rId17"/>
    <p:sldId id="322" r:id="rId18"/>
    <p:sldId id="395" r:id="rId19"/>
    <p:sldId id="396" r:id="rId20"/>
    <p:sldId id="318" r:id="rId21"/>
    <p:sldId id="319"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8693" autoAdjust="0"/>
  </p:normalViewPr>
  <p:slideViewPr>
    <p:cSldViewPr>
      <p:cViewPr varScale="1">
        <p:scale>
          <a:sx n="28" d="100"/>
          <a:sy n="28" d="100"/>
        </p:scale>
        <p:origin x="-25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3F84F1-3F73-4CE8-9ABA-C5C94481BFEC}"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endParaRPr lang="en-US"/>
        </a:p>
      </dgm:t>
    </dgm:pt>
    <dgm:pt modelId="{88AB5917-C3A6-4BC6-A261-A64544DDF7F9}">
      <dgm:prSet phldrT="[Text]" custT="1"/>
      <dgm:spPr/>
      <dgm:t>
        <a:bodyPr/>
        <a:lstStyle/>
        <a:p>
          <a:r>
            <a:rPr lang="en-US" sz="3200" b="0" dirty="0" err="1" smtClean="0"/>
            <a:t>Hinführung</a:t>
          </a:r>
          <a:endParaRPr lang="en-US" sz="3200" b="0" dirty="0" smtClean="0"/>
        </a:p>
        <a:p>
          <a:r>
            <a:rPr lang="en-US" sz="1600" dirty="0" err="1" smtClean="0"/>
            <a:t>Einstimmung</a:t>
          </a:r>
          <a:r>
            <a:rPr lang="en-US" sz="1600" dirty="0" smtClean="0"/>
            <a:t>, Motivation, </a:t>
          </a:r>
          <a:r>
            <a:rPr lang="en-US" sz="1600" dirty="0" err="1" smtClean="0"/>
            <a:t>Sensibilisierung</a:t>
          </a:r>
          <a:r>
            <a:rPr lang="en-US" sz="1600" dirty="0" smtClean="0"/>
            <a:t> der S </a:t>
          </a:r>
          <a:r>
            <a:rPr lang="en-US" sz="1600" dirty="0" err="1" smtClean="0"/>
            <a:t>u.S</a:t>
          </a:r>
          <a:r>
            <a:rPr lang="en-US" sz="1600" dirty="0" smtClean="0"/>
            <a:t> </a:t>
          </a:r>
          <a:r>
            <a:rPr lang="en-US" sz="1600" dirty="0" err="1" smtClean="0"/>
            <a:t>für</a:t>
          </a:r>
          <a:r>
            <a:rPr lang="en-US" sz="1600" dirty="0" smtClean="0"/>
            <a:t> </a:t>
          </a:r>
          <a:r>
            <a:rPr lang="en-US" sz="1600" dirty="0" err="1" smtClean="0"/>
            <a:t>Schülsselbegriffe</a:t>
          </a:r>
          <a:r>
            <a:rPr lang="en-US" sz="1600" dirty="0" smtClean="0"/>
            <a:t>/</a:t>
          </a:r>
          <a:br>
            <a:rPr lang="en-US" sz="1600" dirty="0" smtClean="0"/>
          </a:br>
          <a:r>
            <a:rPr lang="en-US" sz="1600" dirty="0" err="1" smtClean="0"/>
            <a:t>Schlüsselkonzepte</a:t>
          </a:r>
          <a:endParaRPr lang="en-US" sz="1600" dirty="0"/>
        </a:p>
      </dgm:t>
    </dgm:pt>
    <dgm:pt modelId="{BDE21297-EF24-4E3C-A492-AE872CEE8277}" type="parTrans" cxnId="{C1FB0309-69EC-4012-A52D-46F44C72B32E}">
      <dgm:prSet/>
      <dgm:spPr/>
      <dgm:t>
        <a:bodyPr/>
        <a:lstStyle/>
        <a:p>
          <a:endParaRPr lang="en-US"/>
        </a:p>
      </dgm:t>
    </dgm:pt>
    <dgm:pt modelId="{39DDAAB5-8E01-456A-8A72-8A869F6D79A1}" type="sibTrans" cxnId="{C1FB0309-69EC-4012-A52D-46F44C72B32E}">
      <dgm:prSet/>
      <dgm:spPr/>
      <dgm:t>
        <a:bodyPr/>
        <a:lstStyle/>
        <a:p>
          <a:endParaRPr lang="en-US"/>
        </a:p>
      </dgm:t>
    </dgm:pt>
    <dgm:pt modelId="{2E3DADE9-E0F3-480E-BD4E-6B588242C1AB}">
      <dgm:prSet phldrT="[Text]"/>
      <dgm:spPr/>
      <dgm:t>
        <a:bodyPr/>
        <a:lstStyle/>
        <a:p>
          <a:r>
            <a:rPr lang="en-US" dirty="0" smtClean="0"/>
            <a:t>1 </a:t>
          </a:r>
          <a:r>
            <a:rPr lang="en-US" dirty="0" err="1" smtClean="0"/>
            <a:t>Doppelstunde</a:t>
          </a:r>
          <a:endParaRPr lang="en-US" dirty="0"/>
        </a:p>
      </dgm:t>
    </dgm:pt>
    <dgm:pt modelId="{DB8B9A71-2EDB-4914-B519-59A3BE42C68D}" type="parTrans" cxnId="{CF1F9AB0-47EA-4995-AD60-5DE8F86165FF}">
      <dgm:prSet/>
      <dgm:spPr/>
      <dgm:t>
        <a:bodyPr/>
        <a:lstStyle/>
        <a:p>
          <a:endParaRPr lang="en-US"/>
        </a:p>
      </dgm:t>
    </dgm:pt>
    <dgm:pt modelId="{C4B914D7-0E5F-4192-97F4-881724A7DADB}" type="sibTrans" cxnId="{CF1F9AB0-47EA-4995-AD60-5DE8F86165FF}">
      <dgm:prSet/>
      <dgm:spPr/>
      <dgm:t>
        <a:bodyPr/>
        <a:lstStyle/>
        <a:p>
          <a:endParaRPr lang="en-US"/>
        </a:p>
      </dgm:t>
    </dgm:pt>
    <dgm:pt modelId="{7BF7420F-6AE2-464F-BBB4-BA62CD4E1EE9}">
      <dgm:prSet phldrT="[Text]"/>
      <dgm:spPr/>
      <dgm:t>
        <a:bodyPr/>
        <a:lstStyle/>
        <a:p>
          <a:r>
            <a:rPr lang="en-US" dirty="0" smtClean="0"/>
            <a:t>1 </a:t>
          </a:r>
          <a:r>
            <a:rPr lang="en-US" dirty="0" err="1" smtClean="0"/>
            <a:t>Doppelstunde</a:t>
          </a:r>
          <a:r>
            <a:rPr lang="en-US" dirty="0" smtClean="0"/>
            <a:t> und  </a:t>
          </a:r>
          <a:br>
            <a:rPr lang="en-US" dirty="0" smtClean="0"/>
          </a:br>
          <a:r>
            <a:rPr lang="en-US" dirty="0" smtClean="0"/>
            <a:t>1 </a:t>
          </a:r>
          <a:r>
            <a:rPr lang="en-US" dirty="0" err="1" smtClean="0"/>
            <a:t>Einzelstunde</a:t>
          </a:r>
          <a:endParaRPr lang="en-US" dirty="0"/>
        </a:p>
      </dgm:t>
    </dgm:pt>
    <dgm:pt modelId="{7D610006-5827-4214-B142-31E3CFA797CB}" type="parTrans" cxnId="{907C6738-18A2-4B87-9AAA-7D1CF68D5264}">
      <dgm:prSet/>
      <dgm:spPr/>
      <dgm:t>
        <a:bodyPr/>
        <a:lstStyle/>
        <a:p>
          <a:endParaRPr lang="en-US"/>
        </a:p>
      </dgm:t>
    </dgm:pt>
    <dgm:pt modelId="{ED5CBC65-CD3A-44CF-9703-3BC1B020BF74}" type="sibTrans" cxnId="{907C6738-18A2-4B87-9AAA-7D1CF68D5264}">
      <dgm:prSet/>
      <dgm:spPr/>
      <dgm:t>
        <a:bodyPr/>
        <a:lstStyle/>
        <a:p>
          <a:endParaRPr lang="en-US"/>
        </a:p>
      </dgm:t>
    </dgm:pt>
    <dgm:pt modelId="{3A97816E-07B2-4F9E-A4FB-D68E54EDD062}" type="pres">
      <dgm:prSet presAssocID="{873F84F1-3F73-4CE8-9ABA-C5C94481BFEC}" presName="hierChild1" presStyleCnt="0">
        <dgm:presLayoutVars>
          <dgm:chPref val="1"/>
          <dgm:dir/>
          <dgm:animOne val="branch"/>
          <dgm:animLvl val="lvl"/>
          <dgm:resizeHandles/>
        </dgm:presLayoutVars>
      </dgm:prSet>
      <dgm:spPr/>
      <dgm:t>
        <a:bodyPr/>
        <a:lstStyle/>
        <a:p>
          <a:endParaRPr lang="en-US"/>
        </a:p>
      </dgm:t>
    </dgm:pt>
    <dgm:pt modelId="{EDAB4BB3-3CDF-49CA-91E0-3E28FA763A59}" type="pres">
      <dgm:prSet presAssocID="{88AB5917-C3A6-4BC6-A261-A64544DDF7F9}" presName="hierRoot1" presStyleCnt="0"/>
      <dgm:spPr/>
    </dgm:pt>
    <dgm:pt modelId="{F8C407CB-F022-46C0-86A1-04E117D9482D}" type="pres">
      <dgm:prSet presAssocID="{88AB5917-C3A6-4BC6-A261-A64544DDF7F9}" presName="composite" presStyleCnt="0"/>
      <dgm:spPr/>
    </dgm:pt>
    <dgm:pt modelId="{BA2009FF-2ABB-4EEB-B5FF-91B34009C2EE}" type="pres">
      <dgm:prSet presAssocID="{88AB5917-C3A6-4BC6-A261-A64544DDF7F9}" presName="background" presStyleLbl="node0" presStyleIdx="0" presStyleCnt="1"/>
      <dgm:spPr/>
    </dgm:pt>
    <dgm:pt modelId="{65DB513D-08D5-40AE-B967-BDD8D0EC750A}" type="pres">
      <dgm:prSet presAssocID="{88AB5917-C3A6-4BC6-A261-A64544DDF7F9}" presName="text" presStyleLbl="fgAcc0" presStyleIdx="0" presStyleCnt="1">
        <dgm:presLayoutVars>
          <dgm:chPref val="3"/>
        </dgm:presLayoutVars>
      </dgm:prSet>
      <dgm:spPr/>
      <dgm:t>
        <a:bodyPr/>
        <a:lstStyle/>
        <a:p>
          <a:endParaRPr lang="en-US"/>
        </a:p>
      </dgm:t>
    </dgm:pt>
    <dgm:pt modelId="{BBECF786-9AE9-485C-BAF1-E6FDC5C458A0}" type="pres">
      <dgm:prSet presAssocID="{88AB5917-C3A6-4BC6-A261-A64544DDF7F9}" presName="hierChild2" presStyleCnt="0"/>
      <dgm:spPr/>
    </dgm:pt>
    <dgm:pt modelId="{16B0D3E8-FD65-4B96-8361-25F7665AD7F9}" type="pres">
      <dgm:prSet presAssocID="{DB8B9A71-2EDB-4914-B519-59A3BE42C68D}" presName="Name10" presStyleLbl="parChTrans1D2" presStyleIdx="0" presStyleCnt="2"/>
      <dgm:spPr/>
      <dgm:t>
        <a:bodyPr/>
        <a:lstStyle/>
        <a:p>
          <a:endParaRPr lang="en-US"/>
        </a:p>
      </dgm:t>
    </dgm:pt>
    <dgm:pt modelId="{2BC51780-A31C-479E-968A-55A71C863B8A}" type="pres">
      <dgm:prSet presAssocID="{2E3DADE9-E0F3-480E-BD4E-6B588242C1AB}" presName="hierRoot2" presStyleCnt="0"/>
      <dgm:spPr/>
    </dgm:pt>
    <dgm:pt modelId="{13B14B38-5B06-400B-A009-26562430E63B}" type="pres">
      <dgm:prSet presAssocID="{2E3DADE9-E0F3-480E-BD4E-6B588242C1AB}" presName="composite2" presStyleCnt="0"/>
      <dgm:spPr/>
    </dgm:pt>
    <dgm:pt modelId="{D2154B00-7A60-44FC-9D81-B6F5AFB8D77F}" type="pres">
      <dgm:prSet presAssocID="{2E3DADE9-E0F3-480E-BD4E-6B588242C1AB}" presName="background2" presStyleLbl="node2" presStyleIdx="0" presStyleCnt="2"/>
      <dgm:spPr/>
    </dgm:pt>
    <dgm:pt modelId="{B5BDCB9A-84A4-47C1-98FE-B1027899D377}" type="pres">
      <dgm:prSet presAssocID="{2E3DADE9-E0F3-480E-BD4E-6B588242C1AB}" presName="text2" presStyleLbl="fgAcc2" presStyleIdx="0" presStyleCnt="2">
        <dgm:presLayoutVars>
          <dgm:chPref val="3"/>
        </dgm:presLayoutVars>
      </dgm:prSet>
      <dgm:spPr/>
      <dgm:t>
        <a:bodyPr/>
        <a:lstStyle/>
        <a:p>
          <a:endParaRPr lang="en-US"/>
        </a:p>
      </dgm:t>
    </dgm:pt>
    <dgm:pt modelId="{961A0250-FF61-45DB-B689-02EDA4FDDDD0}" type="pres">
      <dgm:prSet presAssocID="{2E3DADE9-E0F3-480E-BD4E-6B588242C1AB}" presName="hierChild3" presStyleCnt="0"/>
      <dgm:spPr/>
    </dgm:pt>
    <dgm:pt modelId="{5F9D05CA-63EC-43F4-8B29-E1E7D7AE639D}" type="pres">
      <dgm:prSet presAssocID="{7D610006-5827-4214-B142-31E3CFA797CB}" presName="Name10" presStyleLbl="parChTrans1D2" presStyleIdx="1" presStyleCnt="2"/>
      <dgm:spPr/>
      <dgm:t>
        <a:bodyPr/>
        <a:lstStyle/>
        <a:p>
          <a:endParaRPr lang="en-US"/>
        </a:p>
      </dgm:t>
    </dgm:pt>
    <dgm:pt modelId="{B5CF38D5-3103-41E3-8C22-AE9D484E1592}" type="pres">
      <dgm:prSet presAssocID="{7BF7420F-6AE2-464F-BBB4-BA62CD4E1EE9}" presName="hierRoot2" presStyleCnt="0"/>
      <dgm:spPr/>
    </dgm:pt>
    <dgm:pt modelId="{9F48DB6B-FF62-417C-BAB6-0AF9585A576C}" type="pres">
      <dgm:prSet presAssocID="{7BF7420F-6AE2-464F-BBB4-BA62CD4E1EE9}" presName="composite2" presStyleCnt="0"/>
      <dgm:spPr/>
    </dgm:pt>
    <dgm:pt modelId="{509AECE7-DA1E-40C5-82C2-EEDB026A15D0}" type="pres">
      <dgm:prSet presAssocID="{7BF7420F-6AE2-464F-BBB4-BA62CD4E1EE9}" presName="background2" presStyleLbl="node2" presStyleIdx="1" presStyleCnt="2"/>
      <dgm:spPr/>
    </dgm:pt>
    <dgm:pt modelId="{BF00F917-4F77-4954-9375-C461718597A8}" type="pres">
      <dgm:prSet presAssocID="{7BF7420F-6AE2-464F-BBB4-BA62CD4E1EE9}" presName="text2" presStyleLbl="fgAcc2" presStyleIdx="1" presStyleCnt="2">
        <dgm:presLayoutVars>
          <dgm:chPref val="3"/>
        </dgm:presLayoutVars>
      </dgm:prSet>
      <dgm:spPr/>
      <dgm:t>
        <a:bodyPr/>
        <a:lstStyle/>
        <a:p>
          <a:endParaRPr lang="en-US"/>
        </a:p>
      </dgm:t>
    </dgm:pt>
    <dgm:pt modelId="{EEDB0A18-3862-4A54-8A10-E1441F4D33ED}" type="pres">
      <dgm:prSet presAssocID="{7BF7420F-6AE2-464F-BBB4-BA62CD4E1EE9}" presName="hierChild3" presStyleCnt="0"/>
      <dgm:spPr/>
    </dgm:pt>
  </dgm:ptLst>
  <dgm:cxnLst>
    <dgm:cxn modelId="{79D85509-82CD-4A62-B30E-3C9D96E8FDD8}" type="presOf" srcId="{88AB5917-C3A6-4BC6-A261-A64544DDF7F9}" destId="{65DB513D-08D5-40AE-B967-BDD8D0EC750A}" srcOrd="0" destOrd="0" presId="urn:microsoft.com/office/officeart/2005/8/layout/hierarchy1"/>
    <dgm:cxn modelId="{94A9054B-4F03-4650-AA52-B21AC415F208}" type="presOf" srcId="{2E3DADE9-E0F3-480E-BD4E-6B588242C1AB}" destId="{B5BDCB9A-84A4-47C1-98FE-B1027899D377}" srcOrd="0" destOrd="0" presId="urn:microsoft.com/office/officeart/2005/8/layout/hierarchy1"/>
    <dgm:cxn modelId="{FB838CB7-9AAE-4A26-8CA7-CF3D1A999433}" type="presOf" srcId="{DB8B9A71-2EDB-4914-B519-59A3BE42C68D}" destId="{16B0D3E8-FD65-4B96-8361-25F7665AD7F9}" srcOrd="0" destOrd="0" presId="urn:microsoft.com/office/officeart/2005/8/layout/hierarchy1"/>
    <dgm:cxn modelId="{907C6738-18A2-4B87-9AAA-7D1CF68D5264}" srcId="{88AB5917-C3A6-4BC6-A261-A64544DDF7F9}" destId="{7BF7420F-6AE2-464F-BBB4-BA62CD4E1EE9}" srcOrd="1" destOrd="0" parTransId="{7D610006-5827-4214-B142-31E3CFA797CB}" sibTransId="{ED5CBC65-CD3A-44CF-9703-3BC1B020BF74}"/>
    <dgm:cxn modelId="{CF1F9AB0-47EA-4995-AD60-5DE8F86165FF}" srcId="{88AB5917-C3A6-4BC6-A261-A64544DDF7F9}" destId="{2E3DADE9-E0F3-480E-BD4E-6B588242C1AB}" srcOrd="0" destOrd="0" parTransId="{DB8B9A71-2EDB-4914-B519-59A3BE42C68D}" sibTransId="{C4B914D7-0E5F-4192-97F4-881724A7DADB}"/>
    <dgm:cxn modelId="{B0473B2D-55C1-48C3-ABC6-450E87413B92}" type="presOf" srcId="{873F84F1-3F73-4CE8-9ABA-C5C94481BFEC}" destId="{3A97816E-07B2-4F9E-A4FB-D68E54EDD062}" srcOrd="0" destOrd="0" presId="urn:microsoft.com/office/officeart/2005/8/layout/hierarchy1"/>
    <dgm:cxn modelId="{130BE415-C75C-418D-BB33-FD27FBEAD6EC}" type="presOf" srcId="{7D610006-5827-4214-B142-31E3CFA797CB}" destId="{5F9D05CA-63EC-43F4-8B29-E1E7D7AE639D}" srcOrd="0" destOrd="0" presId="urn:microsoft.com/office/officeart/2005/8/layout/hierarchy1"/>
    <dgm:cxn modelId="{C1FB0309-69EC-4012-A52D-46F44C72B32E}" srcId="{873F84F1-3F73-4CE8-9ABA-C5C94481BFEC}" destId="{88AB5917-C3A6-4BC6-A261-A64544DDF7F9}" srcOrd="0" destOrd="0" parTransId="{BDE21297-EF24-4E3C-A492-AE872CEE8277}" sibTransId="{39DDAAB5-8E01-456A-8A72-8A869F6D79A1}"/>
    <dgm:cxn modelId="{D1045D94-C596-4354-BD94-FFEED65EE4B6}" type="presOf" srcId="{7BF7420F-6AE2-464F-BBB4-BA62CD4E1EE9}" destId="{BF00F917-4F77-4954-9375-C461718597A8}" srcOrd="0" destOrd="0" presId="urn:microsoft.com/office/officeart/2005/8/layout/hierarchy1"/>
    <dgm:cxn modelId="{4EE0750C-FBEC-4434-9DA8-712E1BDE2C02}" type="presParOf" srcId="{3A97816E-07B2-4F9E-A4FB-D68E54EDD062}" destId="{EDAB4BB3-3CDF-49CA-91E0-3E28FA763A59}" srcOrd="0" destOrd="0" presId="urn:microsoft.com/office/officeart/2005/8/layout/hierarchy1"/>
    <dgm:cxn modelId="{A62ACABC-DB98-4B59-AD02-5EAB6421F241}" type="presParOf" srcId="{EDAB4BB3-3CDF-49CA-91E0-3E28FA763A59}" destId="{F8C407CB-F022-46C0-86A1-04E117D9482D}" srcOrd="0" destOrd="0" presId="urn:microsoft.com/office/officeart/2005/8/layout/hierarchy1"/>
    <dgm:cxn modelId="{896D5FA9-4C44-4BE4-9EC7-0BE67F5D3572}" type="presParOf" srcId="{F8C407CB-F022-46C0-86A1-04E117D9482D}" destId="{BA2009FF-2ABB-4EEB-B5FF-91B34009C2EE}" srcOrd="0" destOrd="0" presId="urn:microsoft.com/office/officeart/2005/8/layout/hierarchy1"/>
    <dgm:cxn modelId="{B1E58518-BE6B-4B5A-AD68-8043B44ABF42}" type="presParOf" srcId="{F8C407CB-F022-46C0-86A1-04E117D9482D}" destId="{65DB513D-08D5-40AE-B967-BDD8D0EC750A}" srcOrd="1" destOrd="0" presId="urn:microsoft.com/office/officeart/2005/8/layout/hierarchy1"/>
    <dgm:cxn modelId="{3B4C5DF9-5210-4A15-91D5-686E58C4AC90}" type="presParOf" srcId="{EDAB4BB3-3CDF-49CA-91E0-3E28FA763A59}" destId="{BBECF786-9AE9-485C-BAF1-E6FDC5C458A0}" srcOrd="1" destOrd="0" presId="urn:microsoft.com/office/officeart/2005/8/layout/hierarchy1"/>
    <dgm:cxn modelId="{E1129C06-A072-43A7-9062-D52B6E7FC58E}" type="presParOf" srcId="{BBECF786-9AE9-485C-BAF1-E6FDC5C458A0}" destId="{16B0D3E8-FD65-4B96-8361-25F7665AD7F9}" srcOrd="0" destOrd="0" presId="urn:microsoft.com/office/officeart/2005/8/layout/hierarchy1"/>
    <dgm:cxn modelId="{517325E1-EFF5-4CAB-BE71-B716C1EC4A0B}" type="presParOf" srcId="{BBECF786-9AE9-485C-BAF1-E6FDC5C458A0}" destId="{2BC51780-A31C-479E-968A-55A71C863B8A}" srcOrd="1" destOrd="0" presId="urn:microsoft.com/office/officeart/2005/8/layout/hierarchy1"/>
    <dgm:cxn modelId="{D6DEB2E4-0C2A-4003-880A-5F51882DBF66}" type="presParOf" srcId="{2BC51780-A31C-479E-968A-55A71C863B8A}" destId="{13B14B38-5B06-400B-A009-26562430E63B}" srcOrd="0" destOrd="0" presId="urn:microsoft.com/office/officeart/2005/8/layout/hierarchy1"/>
    <dgm:cxn modelId="{1C6FA817-E450-4275-9913-EC3D18935B58}" type="presParOf" srcId="{13B14B38-5B06-400B-A009-26562430E63B}" destId="{D2154B00-7A60-44FC-9D81-B6F5AFB8D77F}" srcOrd="0" destOrd="0" presId="urn:microsoft.com/office/officeart/2005/8/layout/hierarchy1"/>
    <dgm:cxn modelId="{3C6BEA45-EAB8-4517-9948-98A31C4646B8}" type="presParOf" srcId="{13B14B38-5B06-400B-A009-26562430E63B}" destId="{B5BDCB9A-84A4-47C1-98FE-B1027899D377}" srcOrd="1" destOrd="0" presId="urn:microsoft.com/office/officeart/2005/8/layout/hierarchy1"/>
    <dgm:cxn modelId="{4B5029C1-26AD-455E-B328-12F56289499B}" type="presParOf" srcId="{2BC51780-A31C-479E-968A-55A71C863B8A}" destId="{961A0250-FF61-45DB-B689-02EDA4FDDDD0}" srcOrd="1" destOrd="0" presId="urn:microsoft.com/office/officeart/2005/8/layout/hierarchy1"/>
    <dgm:cxn modelId="{674C865A-2C89-4303-B388-3C9C91B76159}" type="presParOf" srcId="{BBECF786-9AE9-485C-BAF1-E6FDC5C458A0}" destId="{5F9D05CA-63EC-43F4-8B29-E1E7D7AE639D}" srcOrd="2" destOrd="0" presId="urn:microsoft.com/office/officeart/2005/8/layout/hierarchy1"/>
    <dgm:cxn modelId="{6C32D36F-5BD2-4383-9487-89DFFEB709F0}" type="presParOf" srcId="{BBECF786-9AE9-485C-BAF1-E6FDC5C458A0}" destId="{B5CF38D5-3103-41E3-8C22-AE9D484E1592}" srcOrd="3" destOrd="0" presId="urn:microsoft.com/office/officeart/2005/8/layout/hierarchy1"/>
    <dgm:cxn modelId="{A9CD569B-5B5E-4EFE-A986-E23DF05BDE31}" type="presParOf" srcId="{B5CF38D5-3103-41E3-8C22-AE9D484E1592}" destId="{9F48DB6B-FF62-417C-BAB6-0AF9585A576C}" srcOrd="0" destOrd="0" presId="urn:microsoft.com/office/officeart/2005/8/layout/hierarchy1"/>
    <dgm:cxn modelId="{C13C1D38-5935-446B-BFE6-94853CA07939}" type="presParOf" srcId="{9F48DB6B-FF62-417C-BAB6-0AF9585A576C}" destId="{509AECE7-DA1E-40C5-82C2-EEDB026A15D0}" srcOrd="0" destOrd="0" presId="urn:microsoft.com/office/officeart/2005/8/layout/hierarchy1"/>
    <dgm:cxn modelId="{2B9E3082-392B-43F7-948D-608BBCA127A9}" type="presParOf" srcId="{9F48DB6B-FF62-417C-BAB6-0AF9585A576C}" destId="{BF00F917-4F77-4954-9375-C461718597A8}" srcOrd="1" destOrd="0" presId="urn:microsoft.com/office/officeart/2005/8/layout/hierarchy1"/>
    <dgm:cxn modelId="{88D26BA4-B2D2-41EA-9F93-8F3E899475A9}" type="presParOf" srcId="{B5CF38D5-3103-41E3-8C22-AE9D484E1592}" destId="{EEDB0A18-3862-4A54-8A10-E1441F4D33ED}"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53E02C-AB1D-4F89-BD33-CF5A5E2C856D}" type="doc">
      <dgm:prSet loTypeId="urn:microsoft.com/office/officeart/2005/8/layout/radial1" loCatId="cycle" qsTypeId="urn:microsoft.com/office/officeart/2005/8/quickstyle/simple1" qsCatId="simple" csTypeId="urn:microsoft.com/office/officeart/2005/8/colors/colorful3" csCatId="colorful" phldr="1"/>
      <dgm:spPr/>
      <dgm:t>
        <a:bodyPr/>
        <a:lstStyle/>
        <a:p>
          <a:endParaRPr lang="en-US"/>
        </a:p>
      </dgm:t>
    </dgm:pt>
    <dgm:pt modelId="{48F6FA49-8C0F-4332-8F05-A1CF2FB46651}">
      <dgm:prSet phldrT="[Text]" custT="1"/>
      <dgm:spPr/>
      <dgm:t>
        <a:bodyPr/>
        <a:lstStyle/>
        <a:p>
          <a:r>
            <a:rPr lang="en-US" sz="1400" dirty="0" err="1" smtClean="0"/>
            <a:t>Concen-tration</a:t>
          </a:r>
          <a:endParaRPr lang="en-US" sz="1400" dirty="0"/>
        </a:p>
      </dgm:t>
    </dgm:pt>
    <dgm:pt modelId="{58BAD036-5F01-4307-9F00-870BB6116608}" type="parTrans" cxnId="{54E8E7E7-F358-4389-869E-1AD45034986E}">
      <dgm:prSet/>
      <dgm:spPr/>
      <dgm:t>
        <a:bodyPr/>
        <a:lstStyle/>
        <a:p>
          <a:endParaRPr lang="en-US"/>
        </a:p>
      </dgm:t>
    </dgm:pt>
    <dgm:pt modelId="{4810D5FC-46C2-472A-8F33-D5530EF8F886}" type="sibTrans" cxnId="{54E8E7E7-F358-4389-869E-1AD45034986E}">
      <dgm:prSet/>
      <dgm:spPr/>
      <dgm:t>
        <a:bodyPr/>
        <a:lstStyle/>
        <a:p>
          <a:endParaRPr lang="en-US"/>
        </a:p>
      </dgm:t>
    </dgm:pt>
    <dgm:pt modelId="{7273E4ED-F781-41A7-9FC5-2D68B4903489}">
      <dgm:prSet phldrT="[Text]" custT="1"/>
      <dgm:spPr/>
      <dgm:t>
        <a:bodyPr/>
        <a:lstStyle/>
        <a:p>
          <a:r>
            <a:rPr lang="en-US" sz="1800" dirty="0" smtClean="0"/>
            <a:t>A limited set of characters/ conflict(s) between/within characters</a:t>
          </a:r>
          <a:endParaRPr lang="en-US" sz="1800" dirty="0"/>
        </a:p>
      </dgm:t>
    </dgm:pt>
    <dgm:pt modelId="{6C822877-D84C-452A-AA75-E91E6A8BD7E7}" type="parTrans" cxnId="{2E93830F-6BAC-44C8-A9A4-939392283AB6}">
      <dgm:prSet/>
      <dgm:spPr/>
      <dgm:t>
        <a:bodyPr/>
        <a:lstStyle/>
        <a:p>
          <a:endParaRPr lang="en-US"/>
        </a:p>
      </dgm:t>
    </dgm:pt>
    <dgm:pt modelId="{7377F26A-76E0-4AF0-8414-9D87C115B46B}" type="sibTrans" cxnId="{2E93830F-6BAC-44C8-A9A4-939392283AB6}">
      <dgm:prSet/>
      <dgm:spPr/>
      <dgm:t>
        <a:bodyPr/>
        <a:lstStyle/>
        <a:p>
          <a:endParaRPr lang="en-US"/>
        </a:p>
      </dgm:t>
    </dgm:pt>
    <dgm:pt modelId="{DB642226-6380-486E-B5C6-8E2162898A70}">
      <dgm:prSet phldrT="[Text]" custT="1"/>
      <dgm:spPr/>
      <dgm:t>
        <a:bodyPr/>
        <a:lstStyle/>
        <a:p>
          <a:r>
            <a:rPr lang="en-US" sz="1800" dirty="0" smtClean="0"/>
            <a:t>Short plot; concentration on the essential conflict</a:t>
          </a:r>
          <a:endParaRPr lang="en-US" sz="1800" dirty="0"/>
        </a:p>
      </dgm:t>
    </dgm:pt>
    <dgm:pt modelId="{2017DEDB-A480-455C-B6A6-732FADF2477C}" type="parTrans" cxnId="{513ABB64-DE6A-4A69-842B-E6A7096DEA6B}">
      <dgm:prSet/>
      <dgm:spPr/>
      <dgm:t>
        <a:bodyPr/>
        <a:lstStyle/>
        <a:p>
          <a:endParaRPr lang="en-US"/>
        </a:p>
      </dgm:t>
    </dgm:pt>
    <dgm:pt modelId="{3C3CDEFA-4F01-4DC0-86A8-236007E81A7C}" type="sibTrans" cxnId="{513ABB64-DE6A-4A69-842B-E6A7096DEA6B}">
      <dgm:prSet/>
      <dgm:spPr/>
      <dgm:t>
        <a:bodyPr/>
        <a:lstStyle/>
        <a:p>
          <a:endParaRPr lang="en-US"/>
        </a:p>
      </dgm:t>
    </dgm:pt>
    <dgm:pt modelId="{C965F271-49EE-45D8-8619-AD57566AD3DE}">
      <dgm:prSet phldrT="[Text]" custT="1"/>
      <dgm:spPr/>
      <dgm:t>
        <a:bodyPr/>
        <a:lstStyle/>
        <a:p>
          <a:r>
            <a:rPr lang="en-US" sz="1800" dirty="0" smtClean="0"/>
            <a:t>Dilemma situations/</a:t>
          </a:r>
        </a:p>
        <a:p>
          <a:r>
            <a:rPr lang="en-US" sz="1800" dirty="0" smtClean="0"/>
            <a:t>choices</a:t>
          </a:r>
          <a:endParaRPr lang="en-US" sz="1800" dirty="0"/>
        </a:p>
      </dgm:t>
    </dgm:pt>
    <dgm:pt modelId="{F425F245-063B-448C-8137-333418D91297}" type="parTrans" cxnId="{1180639F-6BD2-44C4-990C-AEB31F2E1789}">
      <dgm:prSet/>
      <dgm:spPr/>
      <dgm:t>
        <a:bodyPr/>
        <a:lstStyle/>
        <a:p>
          <a:endParaRPr lang="en-US"/>
        </a:p>
      </dgm:t>
    </dgm:pt>
    <dgm:pt modelId="{95B1916F-4B9A-428E-BAD6-7EDA352E512C}" type="sibTrans" cxnId="{1180639F-6BD2-44C4-990C-AEB31F2E1789}">
      <dgm:prSet/>
      <dgm:spPr/>
      <dgm:t>
        <a:bodyPr/>
        <a:lstStyle/>
        <a:p>
          <a:endParaRPr lang="en-US"/>
        </a:p>
      </dgm:t>
    </dgm:pt>
    <dgm:pt modelId="{524C5E48-1318-482C-97D9-CEB6084FC02F}">
      <dgm:prSet phldrT="[Text]" custT="1"/>
      <dgm:spPr/>
      <dgm:t>
        <a:bodyPr/>
        <a:lstStyle/>
        <a:p>
          <a:r>
            <a:rPr lang="en-US" sz="1800" dirty="0" smtClean="0"/>
            <a:t>Symbolic representation of a core conflict in society</a:t>
          </a:r>
          <a:endParaRPr lang="en-US" sz="1800" dirty="0"/>
        </a:p>
      </dgm:t>
    </dgm:pt>
    <dgm:pt modelId="{AC7A504A-ED4F-4C90-A830-5E976C9EEC82}" type="parTrans" cxnId="{A479246E-CB99-41A7-A75D-F5DF6C5BB90B}">
      <dgm:prSet/>
      <dgm:spPr/>
      <dgm:t>
        <a:bodyPr/>
        <a:lstStyle/>
        <a:p>
          <a:endParaRPr lang="en-US"/>
        </a:p>
      </dgm:t>
    </dgm:pt>
    <dgm:pt modelId="{6A34E029-65B6-429D-9415-F684A42A8C02}" type="sibTrans" cxnId="{A479246E-CB99-41A7-A75D-F5DF6C5BB90B}">
      <dgm:prSet/>
      <dgm:spPr/>
      <dgm:t>
        <a:bodyPr/>
        <a:lstStyle/>
        <a:p>
          <a:endParaRPr lang="en-US"/>
        </a:p>
      </dgm:t>
    </dgm:pt>
    <dgm:pt modelId="{7F948608-EE06-4346-83A4-FB8610D7D44E}" type="pres">
      <dgm:prSet presAssocID="{2E53E02C-AB1D-4F89-BD33-CF5A5E2C856D}" presName="cycle" presStyleCnt="0">
        <dgm:presLayoutVars>
          <dgm:chMax val="1"/>
          <dgm:dir/>
          <dgm:animLvl val="ctr"/>
          <dgm:resizeHandles val="exact"/>
        </dgm:presLayoutVars>
      </dgm:prSet>
      <dgm:spPr/>
      <dgm:t>
        <a:bodyPr/>
        <a:lstStyle/>
        <a:p>
          <a:endParaRPr lang="en-US"/>
        </a:p>
      </dgm:t>
    </dgm:pt>
    <dgm:pt modelId="{958DAC68-2105-492C-AE83-C493F904DBFA}" type="pres">
      <dgm:prSet presAssocID="{48F6FA49-8C0F-4332-8F05-A1CF2FB46651}" presName="centerShape" presStyleLbl="node0" presStyleIdx="0" presStyleCnt="1" custScaleX="110791"/>
      <dgm:spPr/>
      <dgm:t>
        <a:bodyPr/>
        <a:lstStyle/>
        <a:p>
          <a:endParaRPr lang="en-US"/>
        </a:p>
      </dgm:t>
    </dgm:pt>
    <dgm:pt modelId="{3F2EB974-3F99-43D8-BC41-81AC49C8E1C8}" type="pres">
      <dgm:prSet presAssocID="{6C822877-D84C-452A-AA75-E91E6A8BD7E7}" presName="Name9" presStyleLbl="parChTrans1D2" presStyleIdx="0" presStyleCnt="4"/>
      <dgm:spPr/>
      <dgm:t>
        <a:bodyPr/>
        <a:lstStyle/>
        <a:p>
          <a:endParaRPr lang="en-US"/>
        </a:p>
      </dgm:t>
    </dgm:pt>
    <dgm:pt modelId="{6EF21310-542C-4771-AD04-3A9703D73C1A}" type="pres">
      <dgm:prSet presAssocID="{6C822877-D84C-452A-AA75-E91E6A8BD7E7}" presName="connTx" presStyleLbl="parChTrans1D2" presStyleIdx="0" presStyleCnt="4"/>
      <dgm:spPr/>
      <dgm:t>
        <a:bodyPr/>
        <a:lstStyle/>
        <a:p>
          <a:endParaRPr lang="en-US"/>
        </a:p>
      </dgm:t>
    </dgm:pt>
    <dgm:pt modelId="{BB120EC9-3E1A-4361-9A37-5E70F904EC7B}" type="pres">
      <dgm:prSet presAssocID="{7273E4ED-F781-41A7-9FC5-2D68B4903489}" presName="node" presStyleLbl="node1" presStyleIdx="0" presStyleCnt="4" custScaleX="239358">
        <dgm:presLayoutVars>
          <dgm:bulletEnabled val="1"/>
        </dgm:presLayoutVars>
      </dgm:prSet>
      <dgm:spPr/>
      <dgm:t>
        <a:bodyPr/>
        <a:lstStyle/>
        <a:p>
          <a:endParaRPr lang="en-US"/>
        </a:p>
      </dgm:t>
    </dgm:pt>
    <dgm:pt modelId="{D7041A31-56AD-4BD2-906D-0BD16EB33C22}" type="pres">
      <dgm:prSet presAssocID="{2017DEDB-A480-455C-B6A6-732FADF2477C}" presName="Name9" presStyleLbl="parChTrans1D2" presStyleIdx="1" presStyleCnt="4"/>
      <dgm:spPr/>
      <dgm:t>
        <a:bodyPr/>
        <a:lstStyle/>
        <a:p>
          <a:endParaRPr lang="en-US"/>
        </a:p>
      </dgm:t>
    </dgm:pt>
    <dgm:pt modelId="{1E34BB79-E96F-40FA-B2DA-B0725F7D9C7C}" type="pres">
      <dgm:prSet presAssocID="{2017DEDB-A480-455C-B6A6-732FADF2477C}" presName="connTx" presStyleLbl="parChTrans1D2" presStyleIdx="1" presStyleCnt="4"/>
      <dgm:spPr/>
      <dgm:t>
        <a:bodyPr/>
        <a:lstStyle/>
        <a:p>
          <a:endParaRPr lang="en-US"/>
        </a:p>
      </dgm:t>
    </dgm:pt>
    <dgm:pt modelId="{200B94B6-6C14-41EC-8722-61B27CDF7062}" type="pres">
      <dgm:prSet presAssocID="{DB642226-6380-486E-B5C6-8E2162898A70}" presName="node" presStyleLbl="node1" presStyleIdx="1" presStyleCnt="4" custScaleX="178950" custScaleY="173042">
        <dgm:presLayoutVars>
          <dgm:bulletEnabled val="1"/>
        </dgm:presLayoutVars>
      </dgm:prSet>
      <dgm:spPr/>
      <dgm:t>
        <a:bodyPr/>
        <a:lstStyle/>
        <a:p>
          <a:endParaRPr lang="en-US"/>
        </a:p>
      </dgm:t>
    </dgm:pt>
    <dgm:pt modelId="{86E2A8B2-42F5-46CC-B9DB-41074CDC7151}" type="pres">
      <dgm:prSet presAssocID="{F425F245-063B-448C-8137-333418D91297}" presName="Name9" presStyleLbl="parChTrans1D2" presStyleIdx="2" presStyleCnt="4"/>
      <dgm:spPr/>
      <dgm:t>
        <a:bodyPr/>
        <a:lstStyle/>
        <a:p>
          <a:endParaRPr lang="en-US"/>
        </a:p>
      </dgm:t>
    </dgm:pt>
    <dgm:pt modelId="{47C6BE10-C06F-472F-A4BD-83D224B47C9C}" type="pres">
      <dgm:prSet presAssocID="{F425F245-063B-448C-8137-333418D91297}" presName="connTx" presStyleLbl="parChTrans1D2" presStyleIdx="2" presStyleCnt="4"/>
      <dgm:spPr/>
      <dgm:t>
        <a:bodyPr/>
        <a:lstStyle/>
        <a:p>
          <a:endParaRPr lang="en-US"/>
        </a:p>
      </dgm:t>
    </dgm:pt>
    <dgm:pt modelId="{AD20F3CE-39BC-4DB7-96F2-71909008B681}" type="pres">
      <dgm:prSet presAssocID="{C965F271-49EE-45D8-8619-AD57566AD3DE}" presName="node" presStyleLbl="node1" presStyleIdx="2" presStyleCnt="4" custScaleX="135327">
        <dgm:presLayoutVars>
          <dgm:bulletEnabled val="1"/>
        </dgm:presLayoutVars>
      </dgm:prSet>
      <dgm:spPr/>
      <dgm:t>
        <a:bodyPr/>
        <a:lstStyle/>
        <a:p>
          <a:endParaRPr lang="en-US"/>
        </a:p>
      </dgm:t>
    </dgm:pt>
    <dgm:pt modelId="{9DECE042-FAA6-4EEC-A9D6-5BEFB8278A79}" type="pres">
      <dgm:prSet presAssocID="{AC7A504A-ED4F-4C90-A830-5E976C9EEC82}" presName="Name9" presStyleLbl="parChTrans1D2" presStyleIdx="3" presStyleCnt="4"/>
      <dgm:spPr/>
      <dgm:t>
        <a:bodyPr/>
        <a:lstStyle/>
        <a:p>
          <a:endParaRPr lang="en-US"/>
        </a:p>
      </dgm:t>
    </dgm:pt>
    <dgm:pt modelId="{CC3EE1C8-A3D8-42B1-82D1-1FA77D3C8C17}" type="pres">
      <dgm:prSet presAssocID="{AC7A504A-ED4F-4C90-A830-5E976C9EEC82}" presName="connTx" presStyleLbl="parChTrans1D2" presStyleIdx="3" presStyleCnt="4"/>
      <dgm:spPr/>
      <dgm:t>
        <a:bodyPr/>
        <a:lstStyle/>
        <a:p>
          <a:endParaRPr lang="en-US"/>
        </a:p>
      </dgm:t>
    </dgm:pt>
    <dgm:pt modelId="{36067ED1-A27E-4DBE-B4FA-E1C4E0A83228}" type="pres">
      <dgm:prSet presAssocID="{524C5E48-1318-482C-97D9-CEB6084FC02F}" presName="node" presStyleLbl="node1" presStyleIdx="3" presStyleCnt="4" custScaleX="185711" custScaleY="207719">
        <dgm:presLayoutVars>
          <dgm:bulletEnabled val="1"/>
        </dgm:presLayoutVars>
      </dgm:prSet>
      <dgm:spPr/>
      <dgm:t>
        <a:bodyPr/>
        <a:lstStyle/>
        <a:p>
          <a:endParaRPr lang="en-US"/>
        </a:p>
      </dgm:t>
    </dgm:pt>
  </dgm:ptLst>
  <dgm:cxnLst>
    <dgm:cxn modelId="{513ABB64-DE6A-4A69-842B-E6A7096DEA6B}" srcId="{48F6FA49-8C0F-4332-8F05-A1CF2FB46651}" destId="{DB642226-6380-486E-B5C6-8E2162898A70}" srcOrd="1" destOrd="0" parTransId="{2017DEDB-A480-455C-B6A6-732FADF2477C}" sibTransId="{3C3CDEFA-4F01-4DC0-86A8-236007E81A7C}"/>
    <dgm:cxn modelId="{209CBB69-81A5-4467-B032-3DA046BBFB17}" type="presOf" srcId="{2017DEDB-A480-455C-B6A6-732FADF2477C}" destId="{1E34BB79-E96F-40FA-B2DA-B0725F7D9C7C}" srcOrd="1" destOrd="0" presId="urn:microsoft.com/office/officeart/2005/8/layout/radial1"/>
    <dgm:cxn modelId="{F823374C-BA06-4E69-9439-BC26B6FDB8C1}" type="presOf" srcId="{DB642226-6380-486E-B5C6-8E2162898A70}" destId="{200B94B6-6C14-41EC-8722-61B27CDF7062}" srcOrd="0" destOrd="0" presId="urn:microsoft.com/office/officeart/2005/8/layout/radial1"/>
    <dgm:cxn modelId="{81540670-F490-491E-B2E3-B3B72AA1CF9B}" type="presOf" srcId="{AC7A504A-ED4F-4C90-A830-5E976C9EEC82}" destId="{9DECE042-FAA6-4EEC-A9D6-5BEFB8278A79}" srcOrd="0" destOrd="0" presId="urn:microsoft.com/office/officeart/2005/8/layout/radial1"/>
    <dgm:cxn modelId="{58777A57-168C-4CDF-A250-44DEA7854F85}" type="presOf" srcId="{524C5E48-1318-482C-97D9-CEB6084FC02F}" destId="{36067ED1-A27E-4DBE-B4FA-E1C4E0A83228}" srcOrd="0" destOrd="0" presId="urn:microsoft.com/office/officeart/2005/8/layout/radial1"/>
    <dgm:cxn modelId="{DD56A466-829F-4226-84E0-A0772BA66CF7}" type="presOf" srcId="{6C822877-D84C-452A-AA75-E91E6A8BD7E7}" destId="{3F2EB974-3F99-43D8-BC41-81AC49C8E1C8}" srcOrd="0" destOrd="0" presId="urn:microsoft.com/office/officeart/2005/8/layout/radial1"/>
    <dgm:cxn modelId="{717A2C80-5D9A-4F6C-99BD-34536CF04FE6}" type="presOf" srcId="{2E53E02C-AB1D-4F89-BD33-CF5A5E2C856D}" destId="{7F948608-EE06-4346-83A4-FB8610D7D44E}" srcOrd="0" destOrd="0" presId="urn:microsoft.com/office/officeart/2005/8/layout/radial1"/>
    <dgm:cxn modelId="{A479246E-CB99-41A7-A75D-F5DF6C5BB90B}" srcId="{48F6FA49-8C0F-4332-8F05-A1CF2FB46651}" destId="{524C5E48-1318-482C-97D9-CEB6084FC02F}" srcOrd="3" destOrd="0" parTransId="{AC7A504A-ED4F-4C90-A830-5E976C9EEC82}" sibTransId="{6A34E029-65B6-429D-9415-F684A42A8C02}"/>
    <dgm:cxn modelId="{54E8E7E7-F358-4389-869E-1AD45034986E}" srcId="{2E53E02C-AB1D-4F89-BD33-CF5A5E2C856D}" destId="{48F6FA49-8C0F-4332-8F05-A1CF2FB46651}" srcOrd="0" destOrd="0" parTransId="{58BAD036-5F01-4307-9F00-870BB6116608}" sibTransId="{4810D5FC-46C2-472A-8F33-D5530EF8F886}"/>
    <dgm:cxn modelId="{1637AA3B-FA6C-4D81-BB38-5679240B31AA}" type="presOf" srcId="{2017DEDB-A480-455C-B6A6-732FADF2477C}" destId="{D7041A31-56AD-4BD2-906D-0BD16EB33C22}" srcOrd="0" destOrd="0" presId="urn:microsoft.com/office/officeart/2005/8/layout/radial1"/>
    <dgm:cxn modelId="{DCD62647-2EBB-47CC-BFE2-5C52E670F4AA}" type="presOf" srcId="{AC7A504A-ED4F-4C90-A830-5E976C9EEC82}" destId="{CC3EE1C8-A3D8-42B1-82D1-1FA77D3C8C17}" srcOrd="1" destOrd="0" presId="urn:microsoft.com/office/officeart/2005/8/layout/radial1"/>
    <dgm:cxn modelId="{68007F5C-92D9-4279-A2E9-04DA989698BE}" type="presOf" srcId="{C965F271-49EE-45D8-8619-AD57566AD3DE}" destId="{AD20F3CE-39BC-4DB7-96F2-71909008B681}" srcOrd="0" destOrd="0" presId="urn:microsoft.com/office/officeart/2005/8/layout/radial1"/>
    <dgm:cxn modelId="{720EAA46-042E-45C9-B502-C9DABF67B797}" type="presOf" srcId="{7273E4ED-F781-41A7-9FC5-2D68B4903489}" destId="{BB120EC9-3E1A-4361-9A37-5E70F904EC7B}" srcOrd="0" destOrd="0" presId="urn:microsoft.com/office/officeart/2005/8/layout/radial1"/>
    <dgm:cxn modelId="{2E93830F-6BAC-44C8-A9A4-939392283AB6}" srcId="{48F6FA49-8C0F-4332-8F05-A1CF2FB46651}" destId="{7273E4ED-F781-41A7-9FC5-2D68B4903489}" srcOrd="0" destOrd="0" parTransId="{6C822877-D84C-452A-AA75-E91E6A8BD7E7}" sibTransId="{7377F26A-76E0-4AF0-8414-9D87C115B46B}"/>
    <dgm:cxn modelId="{1180639F-6BD2-44C4-990C-AEB31F2E1789}" srcId="{48F6FA49-8C0F-4332-8F05-A1CF2FB46651}" destId="{C965F271-49EE-45D8-8619-AD57566AD3DE}" srcOrd="2" destOrd="0" parTransId="{F425F245-063B-448C-8137-333418D91297}" sibTransId="{95B1916F-4B9A-428E-BAD6-7EDA352E512C}"/>
    <dgm:cxn modelId="{68B3E78C-390F-446A-82A6-F764E37CF746}" type="presOf" srcId="{48F6FA49-8C0F-4332-8F05-A1CF2FB46651}" destId="{958DAC68-2105-492C-AE83-C493F904DBFA}" srcOrd="0" destOrd="0" presId="urn:microsoft.com/office/officeart/2005/8/layout/radial1"/>
    <dgm:cxn modelId="{AD0064CF-7365-4BA4-9A56-FD3FB3BE0B4B}" type="presOf" srcId="{6C822877-D84C-452A-AA75-E91E6A8BD7E7}" destId="{6EF21310-542C-4771-AD04-3A9703D73C1A}" srcOrd="1" destOrd="0" presId="urn:microsoft.com/office/officeart/2005/8/layout/radial1"/>
    <dgm:cxn modelId="{266D9E47-7331-4E4D-B71B-1621765DFCB0}" type="presOf" srcId="{F425F245-063B-448C-8137-333418D91297}" destId="{47C6BE10-C06F-472F-A4BD-83D224B47C9C}" srcOrd="1" destOrd="0" presId="urn:microsoft.com/office/officeart/2005/8/layout/radial1"/>
    <dgm:cxn modelId="{AEC3C607-751D-4F5F-A4B6-3059292CB62F}" type="presOf" srcId="{F425F245-063B-448C-8137-333418D91297}" destId="{86E2A8B2-42F5-46CC-B9DB-41074CDC7151}" srcOrd="0" destOrd="0" presId="urn:microsoft.com/office/officeart/2005/8/layout/radial1"/>
    <dgm:cxn modelId="{212AC515-C071-4502-AD44-F946B10264CA}" type="presParOf" srcId="{7F948608-EE06-4346-83A4-FB8610D7D44E}" destId="{958DAC68-2105-492C-AE83-C493F904DBFA}" srcOrd="0" destOrd="0" presId="urn:microsoft.com/office/officeart/2005/8/layout/radial1"/>
    <dgm:cxn modelId="{B2CDED7F-79B5-450E-B2C4-0372CDB231D9}" type="presParOf" srcId="{7F948608-EE06-4346-83A4-FB8610D7D44E}" destId="{3F2EB974-3F99-43D8-BC41-81AC49C8E1C8}" srcOrd="1" destOrd="0" presId="urn:microsoft.com/office/officeart/2005/8/layout/radial1"/>
    <dgm:cxn modelId="{02A418D3-26EF-4C47-96C3-9A7A6FCBFBD1}" type="presParOf" srcId="{3F2EB974-3F99-43D8-BC41-81AC49C8E1C8}" destId="{6EF21310-542C-4771-AD04-3A9703D73C1A}" srcOrd="0" destOrd="0" presId="urn:microsoft.com/office/officeart/2005/8/layout/radial1"/>
    <dgm:cxn modelId="{6B537171-D2B8-4A77-9A75-33716F6A053B}" type="presParOf" srcId="{7F948608-EE06-4346-83A4-FB8610D7D44E}" destId="{BB120EC9-3E1A-4361-9A37-5E70F904EC7B}" srcOrd="2" destOrd="0" presId="urn:microsoft.com/office/officeart/2005/8/layout/radial1"/>
    <dgm:cxn modelId="{DB40DB7D-82E2-48A8-91F4-1DDABE023B1C}" type="presParOf" srcId="{7F948608-EE06-4346-83A4-FB8610D7D44E}" destId="{D7041A31-56AD-4BD2-906D-0BD16EB33C22}" srcOrd="3" destOrd="0" presId="urn:microsoft.com/office/officeart/2005/8/layout/radial1"/>
    <dgm:cxn modelId="{58F35E97-7306-4FA8-9193-7FB19BA0EAA3}" type="presParOf" srcId="{D7041A31-56AD-4BD2-906D-0BD16EB33C22}" destId="{1E34BB79-E96F-40FA-B2DA-B0725F7D9C7C}" srcOrd="0" destOrd="0" presId="urn:microsoft.com/office/officeart/2005/8/layout/radial1"/>
    <dgm:cxn modelId="{76C60937-C579-43A0-AFAB-580CDDBD1241}" type="presParOf" srcId="{7F948608-EE06-4346-83A4-FB8610D7D44E}" destId="{200B94B6-6C14-41EC-8722-61B27CDF7062}" srcOrd="4" destOrd="0" presId="urn:microsoft.com/office/officeart/2005/8/layout/radial1"/>
    <dgm:cxn modelId="{36B3F138-8E69-4F6E-871A-3CEAAEAB1C06}" type="presParOf" srcId="{7F948608-EE06-4346-83A4-FB8610D7D44E}" destId="{86E2A8B2-42F5-46CC-B9DB-41074CDC7151}" srcOrd="5" destOrd="0" presId="urn:microsoft.com/office/officeart/2005/8/layout/radial1"/>
    <dgm:cxn modelId="{F3B55176-57E4-4DE9-9BB9-AA8B0B1F23BA}" type="presParOf" srcId="{86E2A8B2-42F5-46CC-B9DB-41074CDC7151}" destId="{47C6BE10-C06F-472F-A4BD-83D224B47C9C}" srcOrd="0" destOrd="0" presId="urn:microsoft.com/office/officeart/2005/8/layout/radial1"/>
    <dgm:cxn modelId="{14D0CFBB-67D4-44BC-87F4-F34658672360}" type="presParOf" srcId="{7F948608-EE06-4346-83A4-FB8610D7D44E}" destId="{AD20F3CE-39BC-4DB7-96F2-71909008B681}" srcOrd="6" destOrd="0" presId="urn:microsoft.com/office/officeart/2005/8/layout/radial1"/>
    <dgm:cxn modelId="{F7A1B323-0C0C-4EA1-88A4-117BED1AC3CF}" type="presParOf" srcId="{7F948608-EE06-4346-83A4-FB8610D7D44E}" destId="{9DECE042-FAA6-4EEC-A9D6-5BEFB8278A79}" srcOrd="7" destOrd="0" presId="urn:microsoft.com/office/officeart/2005/8/layout/radial1"/>
    <dgm:cxn modelId="{9443D7CE-5E48-43C3-B969-B36512E9392C}" type="presParOf" srcId="{9DECE042-FAA6-4EEC-A9D6-5BEFB8278A79}" destId="{CC3EE1C8-A3D8-42B1-82D1-1FA77D3C8C17}" srcOrd="0" destOrd="0" presId="urn:microsoft.com/office/officeart/2005/8/layout/radial1"/>
    <dgm:cxn modelId="{5A2DD956-596D-4F52-82C4-38C3F47DA0A0}" type="presParOf" srcId="{7F948608-EE06-4346-83A4-FB8610D7D44E}" destId="{36067ED1-A27E-4DBE-B4FA-E1C4E0A83228}"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0836A2-856C-4631-B7B2-7327501FB591}" type="doc">
      <dgm:prSet loTypeId="urn:microsoft.com/office/officeart/2005/8/layout/radial5" loCatId="cycle" qsTypeId="urn:microsoft.com/office/officeart/2005/8/quickstyle/simple1" qsCatId="simple" csTypeId="urn:microsoft.com/office/officeart/2005/8/colors/colorful4" csCatId="colorful" phldr="1"/>
      <dgm:spPr/>
      <dgm:t>
        <a:bodyPr/>
        <a:lstStyle/>
        <a:p>
          <a:endParaRPr lang="en-US"/>
        </a:p>
      </dgm:t>
    </dgm:pt>
    <dgm:pt modelId="{F2072C5A-57BA-4638-9D55-0040354A5E28}">
      <dgm:prSet phldrT="[Text]"/>
      <dgm:spPr/>
      <dgm:t>
        <a:bodyPr/>
        <a:lstStyle/>
        <a:p>
          <a:r>
            <a:rPr lang="en-US" dirty="0" smtClean="0"/>
            <a:t>Think Tanks</a:t>
          </a:r>
          <a:endParaRPr lang="en-US" dirty="0"/>
        </a:p>
      </dgm:t>
    </dgm:pt>
    <dgm:pt modelId="{819595FB-E282-4E5B-915B-137B5FC281CE}" type="parTrans" cxnId="{9B52277B-152F-4A19-A42D-62CEB3936D58}">
      <dgm:prSet/>
      <dgm:spPr/>
      <dgm:t>
        <a:bodyPr/>
        <a:lstStyle/>
        <a:p>
          <a:endParaRPr lang="en-US"/>
        </a:p>
      </dgm:t>
    </dgm:pt>
    <dgm:pt modelId="{EB169EA7-7806-4D87-9D33-55C0C742C543}" type="sibTrans" cxnId="{9B52277B-152F-4A19-A42D-62CEB3936D58}">
      <dgm:prSet/>
      <dgm:spPr/>
      <dgm:t>
        <a:bodyPr/>
        <a:lstStyle/>
        <a:p>
          <a:endParaRPr lang="en-US"/>
        </a:p>
      </dgm:t>
    </dgm:pt>
    <dgm:pt modelId="{17C3C81E-98EA-4042-804A-ED018A028A87}">
      <dgm:prSet phldrT="[Text]" custT="1"/>
      <dgm:spPr/>
      <dgm:t>
        <a:bodyPr/>
        <a:lstStyle/>
        <a:p>
          <a:r>
            <a:rPr lang="en-US" sz="1600" dirty="0" smtClean="0"/>
            <a:t>Need to be popular</a:t>
          </a:r>
          <a:br>
            <a:rPr lang="en-US" sz="1600" dirty="0" smtClean="0"/>
          </a:br>
          <a:r>
            <a:rPr lang="en-US" sz="1600" dirty="0" smtClean="0"/>
            <a:t>/to belong</a:t>
          </a:r>
          <a:endParaRPr lang="en-US" sz="1600" dirty="0"/>
        </a:p>
      </dgm:t>
    </dgm:pt>
    <dgm:pt modelId="{1BD43390-0A96-4AAD-8613-ECFA66EC9CF4}" type="parTrans" cxnId="{EB997F60-687E-49D7-B5A0-DE084DB9280C}">
      <dgm:prSet/>
      <dgm:spPr/>
      <dgm:t>
        <a:bodyPr/>
        <a:lstStyle/>
        <a:p>
          <a:endParaRPr lang="en-US"/>
        </a:p>
      </dgm:t>
    </dgm:pt>
    <dgm:pt modelId="{9F7A0965-093A-4D7A-AFD7-6C8AC1285A97}" type="sibTrans" cxnId="{EB997F60-687E-49D7-B5A0-DE084DB9280C}">
      <dgm:prSet/>
      <dgm:spPr/>
      <dgm:t>
        <a:bodyPr/>
        <a:lstStyle/>
        <a:p>
          <a:endParaRPr lang="en-US"/>
        </a:p>
      </dgm:t>
    </dgm:pt>
    <dgm:pt modelId="{C1C5EC9B-DD74-4627-8ECC-F7676C3E7B50}">
      <dgm:prSet phldrT="[Text]" custT="1"/>
      <dgm:spPr/>
      <dgm:t>
        <a:bodyPr/>
        <a:lstStyle/>
        <a:p>
          <a:r>
            <a:rPr lang="en-US" sz="1600" dirty="0" smtClean="0"/>
            <a:t>Influencer marketing</a:t>
          </a:r>
          <a:endParaRPr lang="en-US" sz="1600" dirty="0"/>
        </a:p>
      </dgm:t>
    </dgm:pt>
    <dgm:pt modelId="{82C1D035-AF7E-4EA5-8350-9EB143FA0219}" type="parTrans" cxnId="{083A9CED-1846-4D31-97FE-0592A61D3BB6}">
      <dgm:prSet/>
      <dgm:spPr/>
      <dgm:t>
        <a:bodyPr/>
        <a:lstStyle/>
        <a:p>
          <a:endParaRPr lang="en-US"/>
        </a:p>
      </dgm:t>
    </dgm:pt>
    <dgm:pt modelId="{FA9C9B7F-BDB4-4EF7-A812-A3DA6A5DCB33}" type="sibTrans" cxnId="{083A9CED-1846-4D31-97FE-0592A61D3BB6}">
      <dgm:prSet/>
      <dgm:spPr/>
      <dgm:t>
        <a:bodyPr/>
        <a:lstStyle/>
        <a:p>
          <a:endParaRPr lang="en-US"/>
        </a:p>
      </dgm:t>
    </dgm:pt>
    <dgm:pt modelId="{8D95F0EC-02AF-4DDC-81F7-D63849715E45}">
      <dgm:prSet phldrT="[Text]" custT="1"/>
      <dgm:spPr/>
      <dgm:t>
        <a:bodyPr/>
        <a:lstStyle/>
        <a:p>
          <a:r>
            <a:rPr lang="en-US" sz="1600" dirty="0" smtClean="0"/>
            <a:t>Self-improvement</a:t>
          </a:r>
          <a:endParaRPr lang="en-US" sz="1600" dirty="0"/>
        </a:p>
      </dgm:t>
    </dgm:pt>
    <dgm:pt modelId="{09DE7E11-5356-4147-AC1B-23FB211FB40D}" type="parTrans" cxnId="{45250D8D-13BF-4DDA-BBB3-35C3088A7F14}">
      <dgm:prSet/>
      <dgm:spPr/>
      <dgm:t>
        <a:bodyPr/>
        <a:lstStyle/>
        <a:p>
          <a:endParaRPr lang="en-US"/>
        </a:p>
      </dgm:t>
    </dgm:pt>
    <dgm:pt modelId="{53795DF3-0CDF-4DBF-B788-A14FCA128F4A}" type="sibTrans" cxnId="{45250D8D-13BF-4DDA-BBB3-35C3088A7F14}">
      <dgm:prSet/>
      <dgm:spPr/>
      <dgm:t>
        <a:bodyPr/>
        <a:lstStyle/>
        <a:p>
          <a:endParaRPr lang="en-US"/>
        </a:p>
      </dgm:t>
    </dgm:pt>
    <dgm:pt modelId="{8BBE94A4-6685-4000-BAA9-8C12E133C808}">
      <dgm:prSet phldrT="[Text]" custT="1"/>
      <dgm:spPr/>
      <dgm:t>
        <a:bodyPr/>
        <a:lstStyle/>
        <a:p>
          <a:r>
            <a:rPr lang="en-US" sz="1600" dirty="0" smtClean="0"/>
            <a:t>Hierarchy of needs</a:t>
          </a:r>
          <a:endParaRPr lang="en-US" sz="1600" dirty="0"/>
        </a:p>
      </dgm:t>
    </dgm:pt>
    <dgm:pt modelId="{F25F6FCE-2D2B-44EB-B59A-F229C3A20B62}" type="parTrans" cxnId="{F5447FE3-69B3-4807-A3A1-DF1AD2667D6E}">
      <dgm:prSet/>
      <dgm:spPr/>
      <dgm:t>
        <a:bodyPr/>
        <a:lstStyle/>
        <a:p>
          <a:endParaRPr lang="en-US"/>
        </a:p>
      </dgm:t>
    </dgm:pt>
    <dgm:pt modelId="{70406349-79E1-46AD-B522-14419C553BFD}" type="sibTrans" cxnId="{F5447FE3-69B3-4807-A3A1-DF1AD2667D6E}">
      <dgm:prSet/>
      <dgm:spPr/>
      <dgm:t>
        <a:bodyPr/>
        <a:lstStyle/>
        <a:p>
          <a:endParaRPr lang="en-US"/>
        </a:p>
      </dgm:t>
    </dgm:pt>
    <dgm:pt modelId="{C311A96A-CC5E-4B97-84A5-E41D539C9EF0}" type="pres">
      <dgm:prSet presAssocID="{D50836A2-856C-4631-B7B2-7327501FB591}" presName="Name0" presStyleCnt="0">
        <dgm:presLayoutVars>
          <dgm:chMax val="1"/>
          <dgm:dir/>
          <dgm:animLvl val="ctr"/>
          <dgm:resizeHandles val="exact"/>
        </dgm:presLayoutVars>
      </dgm:prSet>
      <dgm:spPr/>
      <dgm:t>
        <a:bodyPr/>
        <a:lstStyle/>
        <a:p>
          <a:endParaRPr lang="en-US"/>
        </a:p>
      </dgm:t>
    </dgm:pt>
    <dgm:pt modelId="{6AEC95AA-8277-442A-B149-C5279A84546A}" type="pres">
      <dgm:prSet presAssocID="{F2072C5A-57BA-4638-9D55-0040354A5E28}" presName="centerShape" presStyleLbl="node0" presStyleIdx="0" presStyleCnt="1"/>
      <dgm:spPr/>
      <dgm:t>
        <a:bodyPr/>
        <a:lstStyle/>
        <a:p>
          <a:endParaRPr lang="en-US"/>
        </a:p>
      </dgm:t>
    </dgm:pt>
    <dgm:pt modelId="{473D6EA1-82E8-4DC1-AD27-884116E9E4E1}" type="pres">
      <dgm:prSet presAssocID="{1BD43390-0A96-4AAD-8613-ECFA66EC9CF4}" presName="parTrans" presStyleLbl="sibTrans2D1" presStyleIdx="0" presStyleCnt="4"/>
      <dgm:spPr/>
      <dgm:t>
        <a:bodyPr/>
        <a:lstStyle/>
        <a:p>
          <a:endParaRPr lang="en-US"/>
        </a:p>
      </dgm:t>
    </dgm:pt>
    <dgm:pt modelId="{647A750C-D350-42B7-816B-9ACB092D93C1}" type="pres">
      <dgm:prSet presAssocID="{1BD43390-0A96-4AAD-8613-ECFA66EC9CF4}" presName="connectorText" presStyleLbl="sibTrans2D1" presStyleIdx="0" presStyleCnt="4"/>
      <dgm:spPr/>
      <dgm:t>
        <a:bodyPr/>
        <a:lstStyle/>
        <a:p>
          <a:endParaRPr lang="en-US"/>
        </a:p>
      </dgm:t>
    </dgm:pt>
    <dgm:pt modelId="{EBB872F3-276C-417A-8C2B-79C81488292A}" type="pres">
      <dgm:prSet presAssocID="{17C3C81E-98EA-4042-804A-ED018A028A87}" presName="node" presStyleLbl="node1" presStyleIdx="0" presStyleCnt="4" custScaleX="277703">
        <dgm:presLayoutVars>
          <dgm:bulletEnabled val="1"/>
        </dgm:presLayoutVars>
      </dgm:prSet>
      <dgm:spPr/>
      <dgm:t>
        <a:bodyPr/>
        <a:lstStyle/>
        <a:p>
          <a:endParaRPr lang="en-US"/>
        </a:p>
      </dgm:t>
    </dgm:pt>
    <dgm:pt modelId="{F55D996A-E5E2-45DA-B6AF-E01661059207}" type="pres">
      <dgm:prSet presAssocID="{82C1D035-AF7E-4EA5-8350-9EB143FA0219}" presName="parTrans" presStyleLbl="sibTrans2D1" presStyleIdx="1" presStyleCnt="4"/>
      <dgm:spPr/>
      <dgm:t>
        <a:bodyPr/>
        <a:lstStyle/>
        <a:p>
          <a:endParaRPr lang="en-US"/>
        </a:p>
      </dgm:t>
    </dgm:pt>
    <dgm:pt modelId="{0237F3E5-01D8-4E44-BE40-3E0766D914B2}" type="pres">
      <dgm:prSet presAssocID="{82C1D035-AF7E-4EA5-8350-9EB143FA0219}" presName="connectorText" presStyleLbl="sibTrans2D1" presStyleIdx="1" presStyleCnt="4"/>
      <dgm:spPr/>
      <dgm:t>
        <a:bodyPr/>
        <a:lstStyle/>
        <a:p>
          <a:endParaRPr lang="en-US"/>
        </a:p>
      </dgm:t>
    </dgm:pt>
    <dgm:pt modelId="{22B05886-DAE2-4AA7-8D94-6D199357829C}" type="pres">
      <dgm:prSet presAssocID="{C1C5EC9B-DD74-4627-8ECC-F7676C3E7B50}" presName="node" presStyleLbl="node1" presStyleIdx="1" presStyleCnt="4" custScaleX="190823">
        <dgm:presLayoutVars>
          <dgm:bulletEnabled val="1"/>
        </dgm:presLayoutVars>
      </dgm:prSet>
      <dgm:spPr/>
      <dgm:t>
        <a:bodyPr/>
        <a:lstStyle/>
        <a:p>
          <a:endParaRPr lang="en-US"/>
        </a:p>
      </dgm:t>
    </dgm:pt>
    <dgm:pt modelId="{F16C9F8F-BE3D-4B6B-9412-85AE776AA43F}" type="pres">
      <dgm:prSet presAssocID="{09DE7E11-5356-4147-AC1B-23FB211FB40D}" presName="parTrans" presStyleLbl="sibTrans2D1" presStyleIdx="2" presStyleCnt="4"/>
      <dgm:spPr/>
      <dgm:t>
        <a:bodyPr/>
        <a:lstStyle/>
        <a:p>
          <a:endParaRPr lang="en-US"/>
        </a:p>
      </dgm:t>
    </dgm:pt>
    <dgm:pt modelId="{AEB71EAA-69BE-49E4-92A5-478CF6E49597}" type="pres">
      <dgm:prSet presAssocID="{09DE7E11-5356-4147-AC1B-23FB211FB40D}" presName="connectorText" presStyleLbl="sibTrans2D1" presStyleIdx="2" presStyleCnt="4"/>
      <dgm:spPr/>
      <dgm:t>
        <a:bodyPr/>
        <a:lstStyle/>
        <a:p>
          <a:endParaRPr lang="en-US"/>
        </a:p>
      </dgm:t>
    </dgm:pt>
    <dgm:pt modelId="{2293186A-B174-46C7-A3D9-9840D5B2081E}" type="pres">
      <dgm:prSet presAssocID="{8D95F0EC-02AF-4DDC-81F7-D63849715E45}" presName="node" presStyleLbl="node1" presStyleIdx="2" presStyleCnt="4" custScaleX="277703">
        <dgm:presLayoutVars>
          <dgm:bulletEnabled val="1"/>
        </dgm:presLayoutVars>
      </dgm:prSet>
      <dgm:spPr/>
      <dgm:t>
        <a:bodyPr/>
        <a:lstStyle/>
        <a:p>
          <a:endParaRPr lang="en-US"/>
        </a:p>
      </dgm:t>
    </dgm:pt>
    <dgm:pt modelId="{E6C0193A-85BC-493E-B5D5-B6D465CE6327}" type="pres">
      <dgm:prSet presAssocID="{F25F6FCE-2D2B-44EB-B59A-F229C3A20B62}" presName="parTrans" presStyleLbl="sibTrans2D1" presStyleIdx="3" presStyleCnt="4"/>
      <dgm:spPr/>
      <dgm:t>
        <a:bodyPr/>
        <a:lstStyle/>
        <a:p>
          <a:endParaRPr lang="en-US"/>
        </a:p>
      </dgm:t>
    </dgm:pt>
    <dgm:pt modelId="{19F64227-EA2F-4122-9D0D-99CA8C50D732}" type="pres">
      <dgm:prSet presAssocID="{F25F6FCE-2D2B-44EB-B59A-F229C3A20B62}" presName="connectorText" presStyleLbl="sibTrans2D1" presStyleIdx="3" presStyleCnt="4"/>
      <dgm:spPr/>
      <dgm:t>
        <a:bodyPr/>
        <a:lstStyle/>
        <a:p>
          <a:endParaRPr lang="en-US"/>
        </a:p>
      </dgm:t>
    </dgm:pt>
    <dgm:pt modelId="{D1055547-62AB-4D6C-8FD7-955099BDCB82}" type="pres">
      <dgm:prSet presAssocID="{8BBE94A4-6685-4000-BAA9-8C12E133C808}" presName="node" presStyleLbl="node1" presStyleIdx="3" presStyleCnt="4" custScaleX="134025" custScaleY="158662">
        <dgm:presLayoutVars>
          <dgm:bulletEnabled val="1"/>
        </dgm:presLayoutVars>
      </dgm:prSet>
      <dgm:spPr/>
      <dgm:t>
        <a:bodyPr/>
        <a:lstStyle/>
        <a:p>
          <a:endParaRPr lang="en-US"/>
        </a:p>
      </dgm:t>
    </dgm:pt>
  </dgm:ptLst>
  <dgm:cxnLst>
    <dgm:cxn modelId="{3E226B20-7D9F-4519-8EAC-72FE54457701}" type="presOf" srcId="{09DE7E11-5356-4147-AC1B-23FB211FB40D}" destId="{F16C9F8F-BE3D-4B6B-9412-85AE776AA43F}" srcOrd="0" destOrd="0" presId="urn:microsoft.com/office/officeart/2005/8/layout/radial5"/>
    <dgm:cxn modelId="{9B52277B-152F-4A19-A42D-62CEB3936D58}" srcId="{D50836A2-856C-4631-B7B2-7327501FB591}" destId="{F2072C5A-57BA-4638-9D55-0040354A5E28}" srcOrd="0" destOrd="0" parTransId="{819595FB-E282-4E5B-915B-137B5FC281CE}" sibTransId="{EB169EA7-7806-4D87-9D33-55C0C742C543}"/>
    <dgm:cxn modelId="{3DDABFF3-6665-4028-920B-6D09D8DA74A7}" type="presOf" srcId="{8BBE94A4-6685-4000-BAA9-8C12E133C808}" destId="{D1055547-62AB-4D6C-8FD7-955099BDCB82}" srcOrd="0" destOrd="0" presId="urn:microsoft.com/office/officeart/2005/8/layout/radial5"/>
    <dgm:cxn modelId="{9C987311-6A9D-48D2-9DEC-D626281AF63C}" type="presOf" srcId="{1BD43390-0A96-4AAD-8613-ECFA66EC9CF4}" destId="{473D6EA1-82E8-4DC1-AD27-884116E9E4E1}" srcOrd="0" destOrd="0" presId="urn:microsoft.com/office/officeart/2005/8/layout/radial5"/>
    <dgm:cxn modelId="{B1825C91-8C57-4934-87B6-591036D70513}" type="presOf" srcId="{17C3C81E-98EA-4042-804A-ED018A028A87}" destId="{EBB872F3-276C-417A-8C2B-79C81488292A}" srcOrd="0" destOrd="0" presId="urn:microsoft.com/office/officeart/2005/8/layout/radial5"/>
    <dgm:cxn modelId="{84BEAE49-9067-48EC-941F-2CF2AE310F49}" type="presOf" srcId="{09DE7E11-5356-4147-AC1B-23FB211FB40D}" destId="{AEB71EAA-69BE-49E4-92A5-478CF6E49597}" srcOrd="1" destOrd="0" presId="urn:microsoft.com/office/officeart/2005/8/layout/radial5"/>
    <dgm:cxn modelId="{6A3A5B57-A21E-4B37-9DCF-1D568C57F0AE}" type="presOf" srcId="{1BD43390-0A96-4AAD-8613-ECFA66EC9CF4}" destId="{647A750C-D350-42B7-816B-9ACB092D93C1}" srcOrd="1" destOrd="0" presId="urn:microsoft.com/office/officeart/2005/8/layout/radial5"/>
    <dgm:cxn modelId="{7C0F716C-1C11-400B-BA84-AD823186CDAF}" type="presOf" srcId="{F25F6FCE-2D2B-44EB-B59A-F229C3A20B62}" destId="{19F64227-EA2F-4122-9D0D-99CA8C50D732}" srcOrd="1" destOrd="0" presId="urn:microsoft.com/office/officeart/2005/8/layout/radial5"/>
    <dgm:cxn modelId="{EB997F60-687E-49D7-B5A0-DE084DB9280C}" srcId="{F2072C5A-57BA-4638-9D55-0040354A5E28}" destId="{17C3C81E-98EA-4042-804A-ED018A028A87}" srcOrd="0" destOrd="0" parTransId="{1BD43390-0A96-4AAD-8613-ECFA66EC9CF4}" sibTransId="{9F7A0965-093A-4D7A-AFD7-6C8AC1285A97}"/>
    <dgm:cxn modelId="{B6AFE875-C53B-413D-BD65-7FD83273BFB9}" type="presOf" srcId="{F2072C5A-57BA-4638-9D55-0040354A5E28}" destId="{6AEC95AA-8277-442A-B149-C5279A84546A}" srcOrd="0" destOrd="0" presId="urn:microsoft.com/office/officeart/2005/8/layout/radial5"/>
    <dgm:cxn modelId="{083A9CED-1846-4D31-97FE-0592A61D3BB6}" srcId="{F2072C5A-57BA-4638-9D55-0040354A5E28}" destId="{C1C5EC9B-DD74-4627-8ECC-F7676C3E7B50}" srcOrd="1" destOrd="0" parTransId="{82C1D035-AF7E-4EA5-8350-9EB143FA0219}" sibTransId="{FA9C9B7F-BDB4-4EF7-A812-A3DA6A5DCB33}"/>
    <dgm:cxn modelId="{33B99032-D59E-4ABA-BECD-E59357D5415C}" type="presOf" srcId="{C1C5EC9B-DD74-4627-8ECC-F7676C3E7B50}" destId="{22B05886-DAE2-4AA7-8D94-6D199357829C}" srcOrd="0" destOrd="0" presId="urn:microsoft.com/office/officeart/2005/8/layout/radial5"/>
    <dgm:cxn modelId="{F0B93263-40AD-49E0-B2B5-311AA7C00B77}" type="presOf" srcId="{D50836A2-856C-4631-B7B2-7327501FB591}" destId="{C311A96A-CC5E-4B97-84A5-E41D539C9EF0}" srcOrd="0" destOrd="0" presId="urn:microsoft.com/office/officeart/2005/8/layout/radial5"/>
    <dgm:cxn modelId="{E695337A-C75F-4087-99E8-23DFCB884EA9}" type="presOf" srcId="{82C1D035-AF7E-4EA5-8350-9EB143FA0219}" destId="{0237F3E5-01D8-4E44-BE40-3E0766D914B2}" srcOrd="1" destOrd="0" presId="urn:microsoft.com/office/officeart/2005/8/layout/radial5"/>
    <dgm:cxn modelId="{8F6231C6-1263-462D-A280-960950B36C4C}" type="presOf" srcId="{82C1D035-AF7E-4EA5-8350-9EB143FA0219}" destId="{F55D996A-E5E2-45DA-B6AF-E01661059207}" srcOrd="0" destOrd="0" presId="urn:microsoft.com/office/officeart/2005/8/layout/radial5"/>
    <dgm:cxn modelId="{45250D8D-13BF-4DDA-BBB3-35C3088A7F14}" srcId="{F2072C5A-57BA-4638-9D55-0040354A5E28}" destId="{8D95F0EC-02AF-4DDC-81F7-D63849715E45}" srcOrd="2" destOrd="0" parTransId="{09DE7E11-5356-4147-AC1B-23FB211FB40D}" sibTransId="{53795DF3-0CDF-4DBF-B788-A14FCA128F4A}"/>
    <dgm:cxn modelId="{3C6ADBE5-D8A6-4A4F-8B56-B85D1840BD52}" type="presOf" srcId="{8D95F0EC-02AF-4DDC-81F7-D63849715E45}" destId="{2293186A-B174-46C7-A3D9-9840D5B2081E}" srcOrd="0" destOrd="0" presId="urn:microsoft.com/office/officeart/2005/8/layout/radial5"/>
    <dgm:cxn modelId="{5BD135C4-1FC9-4553-AF9F-1B6A8E5A3062}" type="presOf" srcId="{F25F6FCE-2D2B-44EB-B59A-F229C3A20B62}" destId="{E6C0193A-85BC-493E-B5D5-B6D465CE6327}" srcOrd="0" destOrd="0" presId="urn:microsoft.com/office/officeart/2005/8/layout/radial5"/>
    <dgm:cxn modelId="{F5447FE3-69B3-4807-A3A1-DF1AD2667D6E}" srcId="{F2072C5A-57BA-4638-9D55-0040354A5E28}" destId="{8BBE94A4-6685-4000-BAA9-8C12E133C808}" srcOrd="3" destOrd="0" parTransId="{F25F6FCE-2D2B-44EB-B59A-F229C3A20B62}" sibTransId="{70406349-79E1-46AD-B522-14419C553BFD}"/>
    <dgm:cxn modelId="{7F600BC1-F3BB-4AE8-B46C-ECCABC4BAA82}" type="presParOf" srcId="{C311A96A-CC5E-4B97-84A5-E41D539C9EF0}" destId="{6AEC95AA-8277-442A-B149-C5279A84546A}" srcOrd="0" destOrd="0" presId="urn:microsoft.com/office/officeart/2005/8/layout/radial5"/>
    <dgm:cxn modelId="{85BB35B1-6DF3-4CA8-8990-21263F2F1A43}" type="presParOf" srcId="{C311A96A-CC5E-4B97-84A5-E41D539C9EF0}" destId="{473D6EA1-82E8-4DC1-AD27-884116E9E4E1}" srcOrd="1" destOrd="0" presId="urn:microsoft.com/office/officeart/2005/8/layout/radial5"/>
    <dgm:cxn modelId="{97571898-2BC6-436E-9C0A-057DCAA8DF99}" type="presParOf" srcId="{473D6EA1-82E8-4DC1-AD27-884116E9E4E1}" destId="{647A750C-D350-42B7-816B-9ACB092D93C1}" srcOrd="0" destOrd="0" presId="urn:microsoft.com/office/officeart/2005/8/layout/radial5"/>
    <dgm:cxn modelId="{9A6AE3EF-3EE6-49CF-B743-355DDF855E70}" type="presParOf" srcId="{C311A96A-CC5E-4B97-84A5-E41D539C9EF0}" destId="{EBB872F3-276C-417A-8C2B-79C81488292A}" srcOrd="2" destOrd="0" presId="urn:microsoft.com/office/officeart/2005/8/layout/radial5"/>
    <dgm:cxn modelId="{763D5673-823A-4422-AF9B-4ED65106CEFA}" type="presParOf" srcId="{C311A96A-CC5E-4B97-84A5-E41D539C9EF0}" destId="{F55D996A-E5E2-45DA-B6AF-E01661059207}" srcOrd="3" destOrd="0" presId="urn:microsoft.com/office/officeart/2005/8/layout/radial5"/>
    <dgm:cxn modelId="{9904287D-8EF8-452E-8E97-4746FFEE9042}" type="presParOf" srcId="{F55D996A-E5E2-45DA-B6AF-E01661059207}" destId="{0237F3E5-01D8-4E44-BE40-3E0766D914B2}" srcOrd="0" destOrd="0" presId="urn:microsoft.com/office/officeart/2005/8/layout/radial5"/>
    <dgm:cxn modelId="{9C897E17-66BC-4EC0-9494-FFF3E710DD2E}" type="presParOf" srcId="{C311A96A-CC5E-4B97-84A5-E41D539C9EF0}" destId="{22B05886-DAE2-4AA7-8D94-6D199357829C}" srcOrd="4" destOrd="0" presId="urn:microsoft.com/office/officeart/2005/8/layout/radial5"/>
    <dgm:cxn modelId="{05D3C717-FD40-4CE7-AF2B-79BA4E2E834C}" type="presParOf" srcId="{C311A96A-CC5E-4B97-84A5-E41D539C9EF0}" destId="{F16C9F8F-BE3D-4B6B-9412-85AE776AA43F}" srcOrd="5" destOrd="0" presId="urn:microsoft.com/office/officeart/2005/8/layout/radial5"/>
    <dgm:cxn modelId="{57C75B97-5F3A-43E5-8B53-1864B151ED5B}" type="presParOf" srcId="{F16C9F8F-BE3D-4B6B-9412-85AE776AA43F}" destId="{AEB71EAA-69BE-49E4-92A5-478CF6E49597}" srcOrd="0" destOrd="0" presId="urn:microsoft.com/office/officeart/2005/8/layout/radial5"/>
    <dgm:cxn modelId="{5B065E28-55AD-430C-9E5E-41CE74BDF017}" type="presParOf" srcId="{C311A96A-CC5E-4B97-84A5-E41D539C9EF0}" destId="{2293186A-B174-46C7-A3D9-9840D5B2081E}" srcOrd="6" destOrd="0" presId="urn:microsoft.com/office/officeart/2005/8/layout/radial5"/>
    <dgm:cxn modelId="{1E0A80F7-5F39-4D6B-A34B-D73838381942}" type="presParOf" srcId="{C311A96A-CC5E-4B97-84A5-E41D539C9EF0}" destId="{E6C0193A-85BC-493E-B5D5-B6D465CE6327}" srcOrd="7" destOrd="0" presId="urn:microsoft.com/office/officeart/2005/8/layout/radial5"/>
    <dgm:cxn modelId="{3584F21A-86FB-42CC-9409-DA59C194953E}" type="presParOf" srcId="{E6C0193A-85BC-493E-B5D5-B6D465CE6327}" destId="{19F64227-EA2F-4122-9D0D-99CA8C50D732}" srcOrd="0" destOrd="0" presId="urn:microsoft.com/office/officeart/2005/8/layout/radial5"/>
    <dgm:cxn modelId="{57959FA4-F3DE-47EC-BC21-2F19DC7CF789}" type="presParOf" srcId="{C311A96A-CC5E-4B97-84A5-E41D539C9EF0}" destId="{D1055547-62AB-4D6C-8FD7-955099BDCB82}" srcOrd="8"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FF92A1-DCCD-41C7-9121-946C33A25A3D}"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5CE9ACFE-71B1-4307-B061-E752B603E575}">
      <dgm:prSet phldrT="[Text]"/>
      <dgm:spPr/>
      <dgm:t>
        <a:bodyPr/>
        <a:lstStyle/>
        <a:p>
          <a:r>
            <a:rPr lang="en-US" dirty="0" smtClean="0"/>
            <a:t>Verse 1</a:t>
          </a:r>
          <a:endParaRPr lang="en-US" dirty="0"/>
        </a:p>
      </dgm:t>
    </dgm:pt>
    <dgm:pt modelId="{32B3E283-D55E-4FCB-A3F4-3E0BAE59478B}" type="parTrans" cxnId="{2CC68D82-6716-4E5E-B816-CBBFAC200EC1}">
      <dgm:prSet/>
      <dgm:spPr/>
      <dgm:t>
        <a:bodyPr/>
        <a:lstStyle/>
        <a:p>
          <a:endParaRPr lang="en-US"/>
        </a:p>
      </dgm:t>
    </dgm:pt>
    <dgm:pt modelId="{7BB9E28B-2DE8-4DB1-AF87-D89E1029DE4E}" type="sibTrans" cxnId="{2CC68D82-6716-4E5E-B816-CBBFAC200EC1}">
      <dgm:prSet/>
      <dgm:spPr/>
      <dgm:t>
        <a:bodyPr/>
        <a:lstStyle/>
        <a:p>
          <a:endParaRPr lang="en-US"/>
        </a:p>
      </dgm:t>
    </dgm:pt>
    <dgm:pt modelId="{48A1C148-9A79-4D38-8C75-F05B90CE2A79}">
      <dgm:prSet phldrT="[Text]" custT="1"/>
      <dgm:spPr/>
      <dgm:t>
        <a:bodyPr/>
        <a:lstStyle/>
        <a:p>
          <a:r>
            <a:rPr lang="en-US" sz="2000" dirty="0" smtClean="0"/>
            <a:t>Flipping: What kind of girl</a:t>
          </a:r>
          <a:r>
            <a:rPr lang="en-US" sz="2000" b="1" dirty="0" smtClean="0"/>
            <a:t> is </a:t>
          </a:r>
          <a:r>
            <a:rPr lang="en-US" sz="2000" dirty="0" smtClean="0"/>
            <a:t>she? Describe.</a:t>
          </a:r>
          <a:endParaRPr lang="en-US" sz="2000" dirty="0"/>
        </a:p>
      </dgm:t>
    </dgm:pt>
    <dgm:pt modelId="{C272BC32-2338-4A95-886B-6A761477DF24}" type="parTrans" cxnId="{574B4880-16F7-4893-A43E-4ABE4DBB1EF8}">
      <dgm:prSet/>
      <dgm:spPr/>
      <dgm:t>
        <a:bodyPr/>
        <a:lstStyle/>
        <a:p>
          <a:endParaRPr lang="en-US"/>
        </a:p>
      </dgm:t>
    </dgm:pt>
    <dgm:pt modelId="{623FBA6F-825D-46BF-8B96-0BFAF6F90ACB}" type="sibTrans" cxnId="{574B4880-16F7-4893-A43E-4ABE4DBB1EF8}">
      <dgm:prSet/>
      <dgm:spPr/>
      <dgm:t>
        <a:bodyPr/>
        <a:lstStyle/>
        <a:p>
          <a:endParaRPr lang="en-US"/>
        </a:p>
      </dgm:t>
    </dgm:pt>
    <dgm:pt modelId="{B3679417-8E73-41B0-924A-A3F128DA393B}">
      <dgm:prSet phldrT="[Text]"/>
      <dgm:spPr/>
      <dgm:t>
        <a:bodyPr/>
        <a:lstStyle/>
        <a:p>
          <a:r>
            <a:rPr lang="en-US" dirty="0" smtClean="0"/>
            <a:t>Verse 2</a:t>
          </a:r>
          <a:endParaRPr lang="en-US" dirty="0"/>
        </a:p>
      </dgm:t>
    </dgm:pt>
    <dgm:pt modelId="{EF4DF9CF-C14D-49A9-A198-BA0C297339BA}" type="parTrans" cxnId="{8130ADF7-E12A-4BB5-A3B2-670FEB1AD045}">
      <dgm:prSet/>
      <dgm:spPr/>
      <dgm:t>
        <a:bodyPr/>
        <a:lstStyle/>
        <a:p>
          <a:endParaRPr lang="en-US"/>
        </a:p>
      </dgm:t>
    </dgm:pt>
    <dgm:pt modelId="{47E6031A-C67C-49E4-8281-3C3676EC6069}" type="sibTrans" cxnId="{8130ADF7-E12A-4BB5-A3B2-670FEB1AD045}">
      <dgm:prSet/>
      <dgm:spPr/>
      <dgm:t>
        <a:bodyPr/>
        <a:lstStyle/>
        <a:p>
          <a:endParaRPr lang="en-US"/>
        </a:p>
      </dgm:t>
    </dgm:pt>
    <dgm:pt modelId="{1C09675E-DBF4-4DAF-9E53-F21445D91502}">
      <dgm:prSet phldrT="[Text]" custT="1"/>
      <dgm:spPr/>
      <dgm:t>
        <a:bodyPr/>
        <a:lstStyle/>
        <a:p>
          <a:r>
            <a:rPr lang="en-US" sz="1800" dirty="0" smtClean="0"/>
            <a:t>Analyze the contrast in this verse.</a:t>
          </a:r>
          <a:endParaRPr lang="en-US" sz="1800" dirty="0"/>
        </a:p>
      </dgm:t>
    </dgm:pt>
    <dgm:pt modelId="{732817BC-2427-44A7-8AC6-8D3F1F535154}" type="parTrans" cxnId="{32C11D75-D464-4673-AEB8-DA0DB572C225}">
      <dgm:prSet/>
      <dgm:spPr/>
      <dgm:t>
        <a:bodyPr/>
        <a:lstStyle/>
        <a:p>
          <a:endParaRPr lang="en-US"/>
        </a:p>
      </dgm:t>
    </dgm:pt>
    <dgm:pt modelId="{A01A9C8C-3A6D-432D-B4CD-ABD7552DF985}" type="sibTrans" cxnId="{32C11D75-D464-4673-AEB8-DA0DB572C225}">
      <dgm:prSet/>
      <dgm:spPr/>
      <dgm:t>
        <a:bodyPr/>
        <a:lstStyle/>
        <a:p>
          <a:endParaRPr lang="en-US"/>
        </a:p>
      </dgm:t>
    </dgm:pt>
    <dgm:pt modelId="{7BFECA5D-425D-4455-AC33-8241A69A8544}">
      <dgm:prSet phldrT="[Text]" custT="1"/>
      <dgm:spPr/>
      <dgm:t>
        <a:bodyPr/>
        <a:lstStyle/>
        <a:p>
          <a:r>
            <a:rPr lang="en-US" sz="1800" dirty="0" smtClean="0"/>
            <a:t>Give illustrations for the last two lines</a:t>
          </a:r>
          <a:r>
            <a:rPr lang="en-US" sz="1800" dirty="0" smtClean="0"/>
            <a:t>:</a:t>
          </a:r>
          <a:br>
            <a:rPr lang="en-US" sz="1800" dirty="0" smtClean="0"/>
          </a:br>
          <a:r>
            <a:rPr lang="en-US" sz="1800" dirty="0" smtClean="0"/>
            <a:t> </a:t>
          </a:r>
          <a:r>
            <a:rPr lang="en-US" sz="1800" dirty="0" smtClean="0"/>
            <a:t>How is such a girl raised? </a:t>
          </a:r>
          <a:r>
            <a:rPr lang="en-US" sz="1800" dirty="0" smtClean="0"/>
            <a:t/>
          </a:r>
          <a:br>
            <a:rPr lang="en-US" sz="1800" dirty="0" smtClean="0"/>
          </a:br>
          <a:r>
            <a:rPr lang="en-US" sz="1800" dirty="0" smtClean="0"/>
            <a:t>Describe </a:t>
          </a:r>
          <a:r>
            <a:rPr lang="en-US" sz="1800" dirty="0" smtClean="0"/>
            <a:t>the educational principles. </a:t>
          </a:r>
          <a:r>
            <a:rPr lang="en-US" sz="1800" dirty="0" smtClean="0"/>
            <a:t/>
          </a:r>
          <a:br>
            <a:rPr lang="en-US" sz="1800" dirty="0" smtClean="0"/>
          </a:br>
          <a:r>
            <a:rPr lang="en-US" sz="1800" dirty="0" smtClean="0"/>
            <a:t>What </a:t>
          </a:r>
          <a:r>
            <a:rPr lang="en-US" sz="1800" dirty="0" smtClean="0"/>
            <a:t>does/doesn’t a free/independent girl do/think? </a:t>
          </a:r>
          <a:r>
            <a:rPr lang="en-US" sz="1800" dirty="0" smtClean="0"/>
            <a:t/>
          </a:r>
          <a:br>
            <a:rPr lang="en-US" sz="1800" dirty="0" smtClean="0"/>
          </a:br>
          <a:r>
            <a:rPr lang="en-US" sz="1800" dirty="0" smtClean="0"/>
            <a:t>How </a:t>
          </a:r>
          <a:r>
            <a:rPr lang="en-US" sz="1800" dirty="0" smtClean="0"/>
            <a:t>does/doesn’t she behave?....</a:t>
          </a:r>
          <a:endParaRPr lang="en-US" sz="1800" dirty="0"/>
        </a:p>
      </dgm:t>
    </dgm:pt>
    <dgm:pt modelId="{F54A9473-B41B-453B-B816-C87B681AB56A}" type="parTrans" cxnId="{C7A500E7-CA7D-403F-B680-B3F8E673DA1F}">
      <dgm:prSet/>
      <dgm:spPr/>
      <dgm:t>
        <a:bodyPr/>
        <a:lstStyle/>
        <a:p>
          <a:endParaRPr lang="en-US"/>
        </a:p>
      </dgm:t>
    </dgm:pt>
    <dgm:pt modelId="{B250AFB1-26C3-4124-A87F-32818F50F489}" type="sibTrans" cxnId="{C7A500E7-CA7D-403F-B680-B3F8E673DA1F}">
      <dgm:prSet/>
      <dgm:spPr/>
      <dgm:t>
        <a:bodyPr/>
        <a:lstStyle/>
        <a:p>
          <a:endParaRPr lang="en-US"/>
        </a:p>
      </dgm:t>
    </dgm:pt>
    <dgm:pt modelId="{BCB8234C-0EA5-47F4-A589-CBA5CE639E61}">
      <dgm:prSet phldrT="[Text]"/>
      <dgm:spPr/>
      <dgm:t>
        <a:bodyPr/>
        <a:lstStyle/>
        <a:p>
          <a:r>
            <a:rPr lang="en-US" dirty="0" smtClean="0"/>
            <a:t>Pre Chorus /Chorus</a:t>
          </a:r>
          <a:endParaRPr lang="en-US" dirty="0"/>
        </a:p>
      </dgm:t>
    </dgm:pt>
    <dgm:pt modelId="{3FA36FAC-32C9-46D5-B3D9-A9A47D101F7F}" type="parTrans" cxnId="{BD5CB8B9-571F-4429-B4F5-B7322DD74702}">
      <dgm:prSet/>
      <dgm:spPr/>
      <dgm:t>
        <a:bodyPr/>
        <a:lstStyle/>
        <a:p>
          <a:endParaRPr lang="en-US"/>
        </a:p>
      </dgm:t>
    </dgm:pt>
    <dgm:pt modelId="{19A38C97-A020-474F-8982-B2EABD3545CC}" type="sibTrans" cxnId="{BD5CB8B9-571F-4429-B4F5-B7322DD74702}">
      <dgm:prSet/>
      <dgm:spPr/>
      <dgm:t>
        <a:bodyPr/>
        <a:lstStyle/>
        <a:p>
          <a:endParaRPr lang="en-US"/>
        </a:p>
      </dgm:t>
    </dgm:pt>
    <dgm:pt modelId="{092128C8-45CC-42F0-9D77-348CA11AC9F7}">
      <dgm:prSet phldrT="[Text]"/>
      <dgm:spPr/>
      <dgm:t>
        <a:bodyPr/>
        <a:lstStyle/>
        <a:p>
          <a:r>
            <a:rPr lang="en-US" dirty="0" smtClean="0"/>
            <a:t>Describe the transformation</a:t>
          </a:r>
          <a:endParaRPr lang="en-US" dirty="0"/>
        </a:p>
      </dgm:t>
    </dgm:pt>
    <dgm:pt modelId="{D7B225A0-1805-4F3F-B1F3-FD8A0BF53A51}" type="parTrans" cxnId="{E26454C9-6544-4A24-9532-E08AAFAED7F2}">
      <dgm:prSet/>
      <dgm:spPr/>
      <dgm:t>
        <a:bodyPr/>
        <a:lstStyle/>
        <a:p>
          <a:endParaRPr lang="en-US"/>
        </a:p>
      </dgm:t>
    </dgm:pt>
    <dgm:pt modelId="{54A52351-3639-46E5-AE36-B16F854BADBA}" type="sibTrans" cxnId="{E26454C9-6544-4A24-9532-E08AAFAED7F2}">
      <dgm:prSet/>
      <dgm:spPr/>
      <dgm:t>
        <a:bodyPr/>
        <a:lstStyle/>
        <a:p>
          <a:endParaRPr lang="en-US"/>
        </a:p>
      </dgm:t>
    </dgm:pt>
    <dgm:pt modelId="{C0241238-8458-4570-92B3-8F0AC578B064}">
      <dgm:prSet phldrT="[Text]"/>
      <dgm:spPr/>
      <dgm:t>
        <a:bodyPr/>
        <a:lstStyle/>
        <a:p>
          <a:r>
            <a:rPr lang="en-US" dirty="0" smtClean="0"/>
            <a:t>Describe the ‘power’ which brings about the transformation</a:t>
          </a:r>
          <a:endParaRPr lang="en-US" dirty="0"/>
        </a:p>
      </dgm:t>
    </dgm:pt>
    <dgm:pt modelId="{5A42DEDF-3A69-4442-9338-752780450664}" type="parTrans" cxnId="{5CD96E94-E726-4FF0-8D39-0F65A0683E2B}">
      <dgm:prSet/>
      <dgm:spPr/>
      <dgm:t>
        <a:bodyPr/>
        <a:lstStyle/>
        <a:p>
          <a:endParaRPr lang="en-US"/>
        </a:p>
      </dgm:t>
    </dgm:pt>
    <dgm:pt modelId="{4E0EE0C0-BD7E-42E2-9762-BF31D96E15F3}" type="sibTrans" cxnId="{5CD96E94-E726-4FF0-8D39-0F65A0683E2B}">
      <dgm:prSet/>
      <dgm:spPr/>
      <dgm:t>
        <a:bodyPr/>
        <a:lstStyle/>
        <a:p>
          <a:endParaRPr lang="en-US"/>
        </a:p>
      </dgm:t>
    </dgm:pt>
    <dgm:pt modelId="{A4334CCC-53A3-484E-8F6E-E01898FE8EE7}" type="pres">
      <dgm:prSet presAssocID="{FFFF92A1-DCCD-41C7-9121-946C33A25A3D}" presName="Name0" presStyleCnt="0">
        <dgm:presLayoutVars>
          <dgm:dir/>
          <dgm:animLvl val="lvl"/>
          <dgm:resizeHandles val="exact"/>
        </dgm:presLayoutVars>
      </dgm:prSet>
      <dgm:spPr/>
      <dgm:t>
        <a:bodyPr/>
        <a:lstStyle/>
        <a:p>
          <a:endParaRPr lang="en-US"/>
        </a:p>
      </dgm:t>
    </dgm:pt>
    <dgm:pt modelId="{B16F10E7-D85D-47F3-90E3-3173FF2D2C1B}" type="pres">
      <dgm:prSet presAssocID="{5CE9ACFE-71B1-4307-B061-E752B603E575}" presName="linNode" presStyleCnt="0"/>
      <dgm:spPr/>
    </dgm:pt>
    <dgm:pt modelId="{294572CC-FF2E-4790-ACAE-A648799FD1B8}" type="pres">
      <dgm:prSet presAssocID="{5CE9ACFE-71B1-4307-B061-E752B603E575}" presName="parentText" presStyleLbl="node1" presStyleIdx="0" presStyleCnt="3">
        <dgm:presLayoutVars>
          <dgm:chMax val="1"/>
          <dgm:bulletEnabled val="1"/>
        </dgm:presLayoutVars>
      </dgm:prSet>
      <dgm:spPr/>
      <dgm:t>
        <a:bodyPr/>
        <a:lstStyle/>
        <a:p>
          <a:endParaRPr lang="en-US"/>
        </a:p>
      </dgm:t>
    </dgm:pt>
    <dgm:pt modelId="{44B62993-7AE8-47D4-8969-9C970EFBA759}" type="pres">
      <dgm:prSet presAssocID="{5CE9ACFE-71B1-4307-B061-E752B603E575}" presName="descendantText" presStyleLbl="alignAccFollowNode1" presStyleIdx="0" presStyleCnt="3">
        <dgm:presLayoutVars>
          <dgm:bulletEnabled val="1"/>
        </dgm:presLayoutVars>
      </dgm:prSet>
      <dgm:spPr/>
      <dgm:t>
        <a:bodyPr/>
        <a:lstStyle/>
        <a:p>
          <a:endParaRPr lang="en-US"/>
        </a:p>
      </dgm:t>
    </dgm:pt>
    <dgm:pt modelId="{FA9EEB8B-3969-4F8F-B7D6-0F486CDD4B8B}" type="pres">
      <dgm:prSet presAssocID="{7BB9E28B-2DE8-4DB1-AF87-D89E1029DE4E}" presName="sp" presStyleCnt="0"/>
      <dgm:spPr/>
    </dgm:pt>
    <dgm:pt modelId="{013DC8BE-7CEB-4581-BE0D-A81C18C17052}" type="pres">
      <dgm:prSet presAssocID="{B3679417-8E73-41B0-924A-A3F128DA393B}" presName="linNode" presStyleCnt="0"/>
      <dgm:spPr/>
    </dgm:pt>
    <dgm:pt modelId="{A4E51877-818C-4AAF-B48B-5C6048389E1F}" type="pres">
      <dgm:prSet presAssocID="{B3679417-8E73-41B0-924A-A3F128DA393B}" presName="parentText" presStyleLbl="node1" presStyleIdx="1" presStyleCnt="3">
        <dgm:presLayoutVars>
          <dgm:chMax val="1"/>
          <dgm:bulletEnabled val="1"/>
        </dgm:presLayoutVars>
      </dgm:prSet>
      <dgm:spPr/>
      <dgm:t>
        <a:bodyPr/>
        <a:lstStyle/>
        <a:p>
          <a:endParaRPr lang="en-US"/>
        </a:p>
      </dgm:t>
    </dgm:pt>
    <dgm:pt modelId="{7E5D57BF-56E7-4553-AF19-EAAD9B87A821}" type="pres">
      <dgm:prSet presAssocID="{B3679417-8E73-41B0-924A-A3F128DA393B}" presName="descendantText" presStyleLbl="alignAccFollowNode1" presStyleIdx="1" presStyleCnt="3" custScaleY="186207">
        <dgm:presLayoutVars>
          <dgm:bulletEnabled val="1"/>
        </dgm:presLayoutVars>
      </dgm:prSet>
      <dgm:spPr/>
      <dgm:t>
        <a:bodyPr/>
        <a:lstStyle/>
        <a:p>
          <a:endParaRPr lang="en-US"/>
        </a:p>
      </dgm:t>
    </dgm:pt>
    <dgm:pt modelId="{CA32EB4B-0B88-40E4-8D18-FCDA3A56D562}" type="pres">
      <dgm:prSet presAssocID="{47E6031A-C67C-49E4-8281-3C3676EC6069}" presName="sp" presStyleCnt="0"/>
      <dgm:spPr/>
    </dgm:pt>
    <dgm:pt modelId="{CC828A28-D936-44EA-A22F-F4438670ECB5}" type="pres">
      <dgm:prSet presAssocID="{BCB8234C-0EA5-47F4-A589-CBA5CE639E61}" presName="linNode" presStyleCnt="0"/>
      <dgm:spPr/>
    </dgm:pt>
    <dgm:pt modelId="{FB5A8E5F-DE5D-4906-9008-5634ECA2C7DF}" type="pres">
      <dgm:prSet presAssocID="{BCB8234C-0EA5-47F4-A589-CBA5CE639E61}" presName="parentText" presStyleLbl="node1" presStyleIdx="2" presStyleCnt="3">
        <dgm:presLayoutVars>
          <dgm:chMax val="1"/>
          <dgm:bulletEnabled val="1"/>
        </dgm:presLayoutVars>
      </dgm:prSet>
      <dgm:spPr/>
      <dgm:t>
        <a:bodyPr/>
        <a:lstStyle/>
        <a:p>
          <a:endParaRPr lang="en-US"/>
        </a:p>
      </dgm:t>
    </dgm:pt>
    <dgm:pt modelId="{04B2D262-0CEE-4034-93DE-E4341DC0A8B8}" type="pres">
      <dgm:prSet presAssocID="{BCB8234C-0EA5-47F4-A589-CBA5CE639E61}" presName="descendantText" presStyleLbl="alignAccFollowNode1" presStyleIdx="2" presStyleCnt="3">
        <dgm:presLayoutVars>
          <dgm:bulletEnabled val="1"/>
        </dgm:presLayoutVars>
      </dgm:prSet>
      <dgm:spPr/>
      <dgm:t>
        <a:bodyPr/>
        <a:lstStyle/>
        <a:p>
          <a:endParaRPr lang="en-US"/>
        </a:p>
      </dgm:t>
    </dgm:pt>
  </dgm:ptLst>
  <dgm:cxnLst>
    <dgm:cxn modelId="{37B3A971-57C8-414E-A440-F4658A1FD858}" type="presOf" srcId="{C0241238-8458-4570-92B3-8F0AC578B064}" destId="{04B2D262-0CEE-4034-93DE-E4341DC0A8B8}" srcOrd="0" destOrd="1" presId="urn:microsoft.com/office/officeart/2005/8/layout/vList5"/>
    <dgm:cxn modelId="{A1746546-6168-4F31-BC8F-5569394C5AAD}" type="presOf" srcId="{1C09675E-DBF4-4DAF-9E53-F21445D91502}" destId="{7E5D57BF-56E7-4553-AF19-EAAD9B87A821}" srcOrd="0" destOrd="0" presId="urn:microsoft.com/office/officeart/2005/8/layout/vList5"/>
    <dgm:cxn modelId="{32C11D75-D464-4673-AEB8-DA0DB572C225}" srcId="{B3679417-8E73-41B0-924A-A3F128DA393B}" destId="{1C09675E-DBF4-4DAF-9E53-F21445D91502}" srcOrd="0" destOrd="0" parTransId="{732817BC-2427-44A7-8AC6-8D3F1F535154}" sibTransId="{A01A9C8C-3A6D-432D-B4CD-ABD7552DF985}"/>
    <dgm:cxn modelId="{629082D1-7FE1-42D0-B409-8F23012D63D2}" type="presOf" srcId="{B3679417-8E73-41B0-924A-A3F128DA393B}" destId="{A4E51877-818C-4AAF-B48B-5C6048389E1F}" srcOrd="0" destOrd="0" presId="urn:microsoft.com/office/officeart/2005/8/layout/vList5"/>
    <dgm:cxn modelId="{A00D6991-621E-4998-A094-C9C7581A8693}" type="presOf" srcId="{48A1C148-9A79-4D38-8C75-F05B90CE2A79}" destId="{44B62993-7AE8-47D4-8969-9C970EFBA759}" srcOrd="0" destOrd="0" presId="urn:microsoft.com/office/officeart/2005/8/layout/vList5"/>
    <dgm:cxn modelId="{22D364CF-001E-40B0-88B7-828A7ACB9C10}" type="presOf" srcId="{092128C8-45CC-42F0-9D77-348CA11AC9F7}" destId="{04B2D262-0CEE-4034-93DE-E4341DC0A8B8}" srcOrd="0" destOrd="0" presId="urn:microsoft.com/office/officeart/2005/8/layout/vList5"/>
    <dgm:cxn modelId="{3A3569C7-9C06-428E-8A13-65F4FD667CF6}" type="presOf" srcId="{5CE9ACFE-71B1-4307-B061-E752B603E575}" destId="{294572CC-FF2E-4790-ACAE-A648799FD1B8}" srcOrd="0" destOrd="0" presId="urn:microsoft.com/office/officeart/2005/8/layout/vList5"/>
    <dgm:cxn modelId="{E26454C9-6544-4A24-9532-E08AAFAED7F2}" srcId="{BCB8234C-0EA5-47F4-A589-CBA5CE639E61}" destId="{092128C8-45CC-42F0-9D77-348CA11AC9F7}" srcOrd="0" destOrd="0" parTransId="{D7B225A0-1805-4F3F-B1F3-FD8A0BF53A51}" sibTransId="{54A52351-3639-46E5-AE36-B16F854BADBA}"/>
    <dgm:cxn modelId="{BD5CB8B9-571F-4429-B4F5-B7322DD74702}" srcId="{FFFF92A1-DCCD-41C7-9121-946C33A25A3D}" destId="{BCB8234C-0EA5-47F4-A589-CBA5CE639E61}" srcOrd="2" destOrd="0" parTransId="{3FA36FAC-32C9-46D5-B3D9-A9A47D101F7F}" sibTransId="{19A38C97-A020-474F-8982-B2EABD3545CC}"/>
    <dgm:cxn modelId="{574B4880-16F7-4893-A43E-4ABE4DBB1EF8}" srcId="{5CE9ACFE-71B1-4307-B061-E752B603E575}" destId="{48A1C148-9A79-4D38-8C75-F05B90CE2A79}" srcOrd="0" destOrd="0" parTransId="{C272BC32-2338-4A95-886B-6A761477DF24}" sibTransId="{623FBA6F-825D-46BF-8B96-0BFAF6F90ACB}"/>
    <dgm:cxn modelId="{5CD96E94-E726-4FF0-8D39-0F65A0683E2B}" srcId="{BCB8234C-0EA5-47F4-A589-CBA5CE639E61}" destId="{C0241238-8458-4570-92B3-8F0AC578B064}" srcOrd="1" destOrd="0" parTransId="{5A42DEDF-3A69-4442-9338-752780450664}" sibTransId="{4E0EE0C0-BD7E-42E2-9762-BF31D96E15F3}"/>
    <dgm:cxn modelId="{8130ADF7-E12A-4BB5-A3B2-670FEB1AD045}" srcId="{FFFF92A1-DCCD-41C7-9121-946C33A25A3D}" destId="{B3679417-8E73-41B0-924A-A3F128DA393B}" srcOrd="1" destOrd="0" parTransId="{EF4DF9CF-C14D-49A9-A198-BA0C297339BA}" sibTransId="{47E6031A-C67C-49E4-8281-3C3676EC6069}"/>
    <dgm:cxn modelId="{2CC68D82-6716-4E5E-B816-CBBFAC200EC1}" srcId="{FFFF92A1-DCCD-41C7-9121-946C33A25A3D}" destId="{5CE9ACFE-71B1-4307-B061-E752B603E575}" srcOrd="0" destOrd="0" parTransId="{32B3E283-D55E-4FCB-A3F4-3E0BAE59478B}" sibTransId="{7BB9E28B-2DE8-4DB1-AF87-D89E1029DE4E}"/>
    <dgm:cxn modelId="{8BD2F3CB-AB47-44EF-9875-E2054D05C757}" type="presOf" srcId="{7BFECA5D-425D-4455-AC33-8241A69A8544}" destId="{7E5D57BF-56E7-4553-AF19-EAAD9B87A821}" srcOrd="0" destOrd="1" presId="urn:microsoft.com/office/officeart/2005/8/layout/vList5"/>
    <dgm:cxn modelId="{F2D722BA-59A8-474D-A5B7-21D1EBBDCBB4}" type="presOf" srcId="{FFFF92A1-DCCD-41C7-9121-946C33A25A3D}" destId="{A4334CCC-53A3-484E-8F6E-E01898FE8EE7}" srcOrd="0" destOrd="0" presId="urn:microsoft.com/office/officeart/2005/8/layout/vList5"/>
    <dgm:cxn modelId="{C7A500E7-CA7D-403F-B680-B3F8E673DA1F}" srcId="{B3679417-8E73-41B0-924A-A3F128DA393B}" destId="{7BFECA5D-425D-4455-AC33-8241A69A8544}" srcOrd="1" destOrd="0" parTransId="{F54A9473-B41B-453B-B816-C87B681AB56A}" sibTransId="{B250AFB1-26C3-4124-A87F-32818F50F489}"/>
    <dgm:cxn modelId="{ED68AB4F-4F45-4A01-B518-FD5AB8A049F7}" type="presOf" srcId="{BCB8234C-0EA5-47F4-A589-CBA5CE639E61}" destId="{FB5A8E5F-DE5D-4906-9008-5634ECA2C7DF}" srcOrd="0" destOrd="0" presId="urn:microsoft.com/office/officeart/2005/8/layout/vList5"/>
    <dgm:cxn modelId="{D58D0E86-6805-497F-99D5-498DC61F4FA5}" type="presParOf" srcId="{A4334CCC-53A3-484E-8F6E-E01898FE8EE7}" destId="{B16F10E7-D85D-47F3-90E3-3173FF2D2C1B}" srcOrd="0" destOrd="0" presId="urn:microsoft.com/office/officeart/2005/8/layout/vList5"/>
    <dgm:cxn modelId="{C836E3DF-D8AA-497F-A905-43A5E83110E0}" type="presParOf" srcId="{B16F10E7-D85D-47F3-90E3-3173FF2D2C1B}" destId="{294572CC-FF2E-4790-ACAE-A648799FD1B8}" srcOrd="0" destOrd="0" presId="urn:microsoft.com/office/officeart/2005/8/layout/vList5"/>
    <dgm:cxn modelId="{761431B7-AA0E-4718-AED5-3E15CBCE3445}" type="presParOf" srcId="{B16F10E7-D85D-47F3-90E3-3173FF2D2C1B}" destId="{44B62993-7AE8-47D4-8969-9C970EFBA759}" srcOrd="1" destOrd="0" presId="urn:microsoft.com/office/officeart/2005/8/layout/vList5"/>
    <dgm:cxn modelId="{7485467C-19D9-40E5-918C-4C3464668728}" type="presParOf" srcId="{A4334CCC-53A3-484E-8F6E-E01898FE8EE7}" destId="{FA9EEB8B-3969-4F8F-B7D6-0F486CDD4B8B}" srcOrd="1" destOrd="0" presId="urn:microsoft.com/office/officeart/2005/8/layout/vList5"/>
    <dgm:cxn modelId="{74EFD4CA-A510-446F-A363-E6991A92FD18}" type="presParOf" srcId="{A4334CCC-53A3-484E-8F6E-E01898FE8EE7}" destId="{013DC8BE-7CEB-4581-BE0D-A81C18C17052}" srcOrd="2" destOrd="0" presId="urn:microsoft.com/office/officeart/2005/8/layout/vList5"/>
    <dgm:cxn modelId="{7197DB03-550A-43FC-9C06-A8B5E526CD7D}" type="presParOf" srcId="{013DC8BE-7CEB-4581-BE0D-A81C18C17052}" destId="{A4E51877-818C-4AAF-B48B-5C6048389E1F}" srcOrd="0" destOrd="0" presId="urn:microsoft.com/office/officeart/2005/8/layout/vList5"/>
    <dgm:cxn modelId="{D4E3341E-67F4-462E-9346-724AAE737088}" type="presParOf" srcId="{013DC8BE-7CEB-4581-BE0D-A81C18C17052}" destId="{7E5D57BF-56E7-4553-AF19-EAAD9B87A821}" srcOrd="1" destOrd="0" presId="urn:microsoft.com/office/officeart/2005/8/layout/vList5"/>
    <dgm:cxn modelId="{BB7E6962-B8B0-4529-90EC-CD33ACBD1171}" type="presParOf" srcId="{A4334CCC-53A3-484E-8F6E-E01898FE8EE7}" destId="{CA32EB4B-0B88-40E4-8D18-FCDA3A56D562}" srcOrd="3" destOrd="0" presId="urn:microsoft.com/office/officeart/2005/8/layout/vList5"/>
    <dgm:cxn modelId="{E2275858-6ED1-4119-B874-34EB3E6F138F}" type="presParOf" srcId="{A4334CCC-53A3-484E-8F6E-E01898FE8EE7}" destId="{CC828A28-D936-44EA-A22F-F4438670ECB5}" srcOrd="4" destOrd="0" presId="urn:microsoft.com/office/officeart/2005/8/layout/vList5"/>
    <dgm:cxn modelId="{61642E57-9B3A-4B14-8205-E7DFB17B516A}" type="presParOf" srcId="{CC828A28-D936-44EA-A22F-F4438670ECB5}" destId="{FB5A8E5F-DE5D-4906-9008-5634ECA2C7DF}" srcOrd="0" destOrd="0" presId="urn:microsoft.com/office/officeart/2005/8/layout/vList5"/>
    <dgm:cxn modelId="{3DF059BD-1986-4A91-B358-E7F80A6A13BE}" type="presParOf" srcId="{CC828A28-D936-44EA-A22F-F4438670ECB5}" destId="{04B2D262-0CEE-4034-93DE-E4341DC0A8B8}"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812019-A01D-44E4-AAB4-FCE9E92C036C}" type="doc">
      <dgm:prSet loTypeId="urn:microsoft.com/office/officeart/2005/8/layout/hProcess9" loCatId="process" qsTypeId="urn:microsoft.com/office/officeart/2005/8/quickstyle/simple1" qsCatId="simple" csTypeId="urn:microsoft.com/office/officeart/2005/8/colors/colorful3" csCatId="colorful" phldr="1"/>
      <dgm:spPr/>
    </dgm:pt>
    <dgm:pt modelId="{1A59CD65-E34A-4821-8192-A237181924D5}">
      <dgm:prSet phldrT="[Text]"/>
      <dgm:spPr/>
      <dgm:t>
        <a:bodyPr/>
        <a:lstStyle/>
        <a:p>
          <a:r>
            <a:rPr lang="en-US" dirty="0" smtClean="0"/>
            <a:t>Give each of the items a number from 1 to 10</a:t>
          </a:r>
          <a:endParaRPr lang="en-US" dirty="0"/>
        </a:p>
      </dgm:t>
    </dgm:pt>
    <dgm:pt modelId="{FAA0F5FE-FB00-4E4D-90C9-EBD35E7EB638}" type="parTrans" cxnId="{110E6434-7063-47A9-A9FF-8B0C5B7C7010}">
      <dgm:prSet/>
      <dgm:spPr/>
      <dgm:t>
        <a:bodyPr/>
        <a:lstStyle/>
        <a:p>
          <a:endParaRPr lang="en-US"/>
        </a:p>
      </dgm:t>
    </dgm:pt>
    <dgm:pt modelId="{597685A5-A36E-42FD-9170-3EA7EDFB99B4}" type="sibTrans" cxnId="{110E6434-7063-47A9-A9FF-8B0C5B7C7010}">
      <dgm:prSet/>
      <dgm:spPr/>
      <dgm:t>
        <a:bodyPr/>
        <a:lstStyle/>
        <a:p>
          <a:endParaRPr lang="en-US"/>
        </a:p>
      </dgm:t>
    </dgm:pt>
    <dgm:pt modelId="{9C25BBCF-EF66-42F7-A547-19F307C08294}">
      <dgm:prSet phldrT="[Text]"/>
      <dgm:spPr/>
      <dgm:t>
        <a:bodyPr/>
        <a:lstStyle/>
        <a:p>
          <a:r>
            <a:rPr lang="en-US" dirty="0" smtClean="0"/>
            <a:t>Compare your findings in groups of three and explain your choices</a:t>
          </a:r>
          <a:endParaRPr lang="en-US" dirty="0"/>
        </a:p>
      </dgm:t>
    </dgm:pt>
    <dgm:pt modelId="{FA7552F3-206A-4BA7-BA0B-E14DD62FE7B9}" type="parTrans" cxnId="{CBD78BAE-E013-488E-80D9-FD77FAA11A4B}">
      <dgm:prSet/>
      <dgm:spPr/>
      <dgm:t>
        <a:bodyPr/>
        <a:lstStyle/>
        <a:p>
          <a:endParaRPr lang="en-US"/>
        </a:p>
      </dgm:t>
    </dgm:pt>
    <dgm:pt modelId="{D6AD96C4-BA22-4222-9E0D-08F52F64E19A}" type="sibTrans" cxnId="{CBD78BAE-E013-488E-80D9-FD77FAA11A4B}">
      <dgm:prSet/>
      <dgm:spPr/>
      <dgm:t>
        <a:bodyPr/>
        <a:lstStyle/>
        <a:p>
          <a:endParaRPr lang="en-US"/>
        </a:p>
      </dgm:t>
    </dgm:pt>
    <dgm:pt modelId="{1217EF37-80ED-4E9E-A221-B628AF4BFF24}">
      <dgm:prSet phldrT="[Text]"/>
      <dgm:spPr/>
      <dgm:t>
        <a:bodyPr/>
        <a:lstStyle/>
        <a:p>
          <a:r>
            <a:rPr lang="en-US" dirty="0" smtClean="0"/>
            <a:t>Report to the class: Where did your group agree more or less? </a:t>
          </a:r>
          <a:r>
            <a:rPr lang="en-US" dirty="0" smtClean="0"/>
            <a:t/>
          </a:r>
          <a:br>
            <a:rPr lang="en-US" dirty="0" smtClean="0"/>
          </a:br>
          <a:r>
            <a:rPr lang="en-US" dirty="0" smtClean="0"/>
            <a:t>Where </a:t>
          </a:r>
          <a:r>
            <a:rPr lang="en-US" dirty="0" smtClean="0"/>
            <a:t>did the opinions differ a lot?</a:t>
          </a:r>
          <a:endParaRPr lang="en-US" dirty="0"/>
        </a:p>
      </dgm:t>
    </dgm:pt>
    <dgm:pt modelId="{4313ED55-D77E-4C63-846B-97E9592C7711}" type="parTrans" cxnId="{BB7F8A36-B36B-4063-8B43-C17A682EED1E}">
      <dgm:prSet/>
      <dgm:spPr/>
      <dgm:t>
        <a:bodyPr/>
        <a:lstStyle/>
        <a:p>
          <a:endParaRPr lang="en-US"/>
        </a:p>
      </dgm:t>
    </dgm:pt>
    <dgm:pt modelId="{913742A3-80C4-4AEA-9BA6-22ACFF539CF4}" type="sibTrans" cxnId="{BB7F8A36-B36B-4063-8B43-C17A682EED1E}">
      <dgm:prSet/>
      <dgm:spPr/>
      <dgm:t>
        <a:bodyPr/>
        <a:lstStyle/>
        <a:p>
          <a:endParaRPr lang="en-US"/>
        </a:p>
      </dgm:t>
    </dgm:pt>
    <dgm:pt modelId="{DB28A965-63DA-4B31-A57C-4EA5FF685251}" type="pres">
      <dgm:prSet presAssocID="{5C812019-A01D-44E4-AAB4-FCE9E92C036C}" presName="CompostProcess" presStyleCnt="0">
        <dgm:presLayoutVars>
          <dgm:dir/>
          <dgm:resizeHandles val="exact"/>
        </dgm:presLayoutVars>
      </dgm:prSet>
      <dgm:spPr/>
    </dgm:pt>
    <dgm:pt modelId="{8F493809-C26F-48E0-83F7-F577F6D10DEA}" type="pres">
      <dgm:prSet presAssocID="{5C812019-A01D-44E4-AAB4-FCE9E92C036C}" presName="arrow" presStyleLbl="bgShp" presStyleIdx="0" presStyleCnt="1"/>
      <dgm:spPr/>
    </dgm:pt>
    <dgm:pt modelId="{A6C7681D-8A52-4633-A4E7-4B1B734B1DEC}" type="pres">
      <dgm:prSet presAssocID="{5C812019-A01D-44E4-AAB4-FCE9E92C036C}" presName="linearProcess" presStyleCnt="0"/>
      <dgm:spPr/>
    </dgm:pt>
    <dgm:pt modelId="{FB44FA02-0CC6-4A19-9099-D5BF346036C4}" type="pres">
      <dgm:prSet presAssocID="{1A59CD65-E34A-4821-8192-A237181924D5}" presName="textNode" presStyleLbl="node1" presStyleIdx="0" presStyleCnt="3">
        <dgm:presLayoutVars>
          <dgm:bulletEnabled val="1"/>
        </dgm:presLayoutVars>
      </dgm:prSet>
      <dgm:spPr/>
      <dgm:t>
        <a:bodyPr/>
        <a:lstStyle/>
        <a:p>
          <a:endParaRPr lang="en-US"/>
        </a:p>
      </dgm:t>
    </dgm:pt>
    <dgm:pt modelId="{86FD9FBA-7DDD-4A11-8A5A-B4B774FAB7C0}" type="pres">
      <dgm:prSet presAssocID="{597685A5-A36E-42FD-9170-3EA7EDFB99B4}" presName="sibTrans" presStyleCnt="0"/>
      <dgm:spPr/>
    </dgm:pt>
    <dgm:pt modelId="{B65B3145-D3AC-49A0-914C-32A585639415}" type="pres">
      <dgm:prSet presAssocID="{9C25BBCF-EF66-42F7-A547-19F307C08294}" presName="textNode" presStyleLbl="node1" presStyleIdx="1" presStyleCnt="3">
        <dgm:presLayoutVars>
          <dgm:bulletEnabled val="1"/>
        </dgm:presLayoutVars>
      </dgm:prSet>
      <dgm:spPr/>
      <dgm:t>
        <a:bodyPr/>
        <a:lstStyle/>
        <a:p>
          <a:endParaRPr lang="en-US"/>
        </a:p>
      </dgm:t>
    </dgm:pt>
    <dgm:pt modelId="{0E6EFAC6-0993-4C50-BB67-D2FA152005D2}" type="pres">
      <dgm:prSet presAssocID="{D6AD96C4-BA22-4222-9E0D-08F52F64E19A}" presName="sibTrans" presStyleCnt="0"/>
      <dgm:spPr/>
    </dgm:pt>
    <dgm:pt modelId="{3899575D-6368-4827-B14A-D7B79ADD92BC}" type="pres">
      <dgm:prSet presAssocID="{1217EF37-80ED-4E9E-A221-B628AF4BFF24}" presName="textNode" presStyleLbl="node1" presStyleIdx="2" presStyleCnt="3">
        <dgm:presLayoutVars>
          <dgm:bulletEnabled val="1"/>
        </dgm:presLayoutVars>
      </dgm:prSet>
      <dgm:spPr/>
      <dgm:t>
        <a:bodyPr/>
        <a:lstStyle/>
        <a:p>
          <a:endParaRPr lang="en-US"/>
        </a:p>
      </dgm:t>
    </dgm:pt>
  </dgm:ptLst>
  <dgm:cxnLst>
    <dgm:cxn modelId="{CBD78BAE-E013-488E-80D9-FD77FAA11A4B}" srcId="{5C812019-A01D-44E4-AAB4-FCE9E92C036C}" destId="{9C25BBCF-EF66-42F7-A547-19F307C08294}" srcOrd="1" destOrd="0" parTransId="{FA7552F3-206A-4BA7-BA0B-E14DD62FE7B9}" sibTransId="{D6AD96C4-BA22-4222-9E0D-08F52F64E19A}"/>
    <dgm:cxn modelId="{E944478B-9D24-462D-8365-477EB72E6CEB}" type="presOf" srcId="{1217EF37-80ED-4E9E-A221-B628AF4BFF24}" destId="{3899575D-6368-4827-B14A-D7B79ADD92BC}" srcOrd="0" destOrd="0" presId="urn:microsoft.com/office/officeart/2005/8/layout/hProcess9"/>
    <dgm:cxn modelId="{BB7F8A36-B36B-4063-8B43-C17A682EED1E}" srcId="{5C812019-A01D-44E4-AAB4-FCE9E92C036C}" destId="{1217EF37-80ED-4E9E-A221-B628AF4BFF24}" srcOrd="2" destOrd="0" parTransId="{4313ED55-D77E-4C63-846B-97E9592C7711}" sibTransId="{913742A3-80C4-4AEA-9BA6-22ACFF539CF4}"/>
    <dgm:cxn modelId="{FF0E66DB-1441-4000-9708-386828EA932F}" type="presOf" srcId="{1A59CD65-E34A-4821-8192-A237181924D5}" destId="{FB44FA02-0CC6-4A19-9099-D5BF346036C4}" srcOrd="0" destOrd="0" presId="urn:microsoft.com/office/officeart/2005/8/layout/hProcess9"/>
    <dgm:cxn modelId="{1800E3E3-EE58-41E4-AF38-5BA2157C3952}" type="presOf" srcId="{9C25BBCF-EF66-42F7-A547-19F307C08294}" destId="{B65B3145-D3AC-49A0-914C-32A585639415}" srcOrd="0" destOrd="0" presId="urn:microsoft.com/office/officeart/2005/8/layout/hProcess9"/>
    <dgm:cxn modelId="{98196CD8-6B5E-4BB7-9192-9FAB2C658191}" type="presOf" srcId="{5C812019-A01D-44E4-AAB4-FCE9E92C036C}" destId="{DB28A965-63DA-4B31-A57C-4EA5FF685251}" srcOrd="0" destOrd="0" presId="urn:microsoft.com/office/officeart/2005/8/layout/hProcess9"/>
    <dgm:cxn modelId="{110E6434-7063-47A9-A9FF-8B0C5B7C7010}" srcId="{5C812019-A01D-44E4-AAB4-FCE9E92C036C}" destId="{1A59CD65-E34A-4821-8192-A237181924D5}" srcOrd="0" destOrd="0" parTransId="{FAA0F5FE-FB00-4E4D-90C9-EBD35E7EB638}" sibTransId="{597685A5-A36E-42FD-9170-3EA7EDFB99B4}"/>
    <dgm:cxn modelId="{33937F6F-D088-4797-B45C-BE174229E628}" type="presParOf" srcId="{DB28A965-63DA-4B31-A57C-4EA5FF685251}" destId="{8F493809-C26F-48E0-83F7-F577F6D10DEA}" srcOrd="0" destOrd="0" presId="urn:microsoft.com/office/officeart/2005/8/layout/hProcess9"/>
    <dgm:cxn modelId="{C3FB4C37-105A-4EEF-A352-3150CE07D91C}" type="presParOf" srcId="{DB28A965-63DA-4B31-A57C-4EA5FF685251}" destId="{A6C7681D-8A52-4633-A4E7-4B1B734B1DEC}" srcOrd="1" destOrd="0" presId="urn:microsoft.com/office/officeart/2005/8/layout/hProcess9"/>
    <dgm:cxn modelId="{1849ED30-94F7-4447-A511-7DE3C5062E61}" type="presParOf" srcId="{A6C7681D-8A52-4633-A4E7-4B1B734B1DEC}" destId="{FB44FA02-0CC6-4A19-9099-D5BF346036C4}" srcOrd="0" destOrd="0" presId="urn:microsoft.com/office/officeart/2005/8/layout/hProcess9"/>
    <dgm:cxn modelId="{2AFB63F2-FDF6-47CE-B50F-3285D1181B14}" type="presParOf" srcId="{A6C7681D-8A52-4633-A4E7-4B1B734B1DEC}" destId="{86FD9FBA-7DDD-4A11-8A5A-B4B774FAB7C0}" srcOrd="1" destOrd="0" presId="urn:microsoft.com/office/officeart/2005/8/layout/hProcess9"/>
    <dgm:cxn modelId="{7F5FB6C6-B2CF-4DB6-86E9-45A1F3FB5EBE}" type="presParOf" srcId="{A6C7681D-8A52-4633-A4E7-4B1B734B1DEC}" destId="{B65B3145-D3AC-49A0-914C-32A585639415}" srcOrd="2" destOrd="0" presId="urn:microsoft.com/office/officeart/2005/8/layout/hProcess9"/>
    <dgm:cxn modelId="{C0503554-4543-44F6-B17C-F450B1BD992D}" type="presParOf" srcId="{A6C7681D-8A52-4633-A4E7-4B1B734B1DEC}" destId="{0E6EFAC6-0993-4C50-BB67-D2FA152005D2}" srcOrd="3" destOrd="0" presId="urn:microsoft.com/office/officeart/2005/8/layout/hProcess9"/>
    <dgm:cxn modelId="{20CE7F11-2F45-44FE-B490-23B2B7AF9D83}" type="presParOf" srcId="{A6C7681D-8A52-4633-A4E7-4B1B734B1DEC}" destId="{3899575D-6368-4827-B14A-D7B79ADD92BC}"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927954-1024-4E51-93E3-6043B9AEE7E2}" type="doc">
      <dgm:prSet loTypeId="urn:microsoft.com/office/officeart/2005/8/layout/pyramid1" loCatId="pyramid" qsTypeId="urn:microsoft.com/office/officeart/2005/8/quickstyle/simple1" qsCatId="simple" csTypeId="urn:microsoft.com/office/officeart/2005/8/colors/colorful1" csCatId="colorful" phldr="1"/>
      <dgm:spPr/>
    </dgm:pt>
    <dgm:pt modelId="{90F1D542-7B88-4550-BC1D-6094DEE227F0}">
      <dgm:prSet phldrT="[Text]"/>
      <dgm:spPr/>
      <dgm:t>
        <a:bodyPr/>
        <a:lstStyle/>
        <a:p>
          <a:r>
            <a:rPr lang="en-US" dirty="0" smtClean="0"/>
            <a:t>…</a:t>
          </a:r>
          <a:endParaRPr lang="en-US" dirty="0"/>
        </a:p>
      </dgm:t>
    </dgm:pt>
    <dgm:pt modelId="{DC1300E1-F754-43CE-8EB2-AA8A7AB58835}" type="parTrans" cxnId="{364028BD-2740-4445-A142-8D6359F76366}">
      <dgm:prSet/>
      <dgm:spPr/>
      <dgm:t>
        <a:bodyPr/>
        <a:lstStyle/>
        <a:p>
          <a:endParaRPr lang="en-US"/>
        </a:p>
      </dgm:t>
    </dgm:pt>
    <dgm:pt modelId="{63970CDF-F620-4459-B0C3-589D6D66E0CF}" type="sibTrans" cxnId="{364028BD-2740-4445-A142-8D6359F76366}">
      <dgm:prSet/>
      <dgm:spPr/>
      <dgm:t>
        <a:bodyPr/>
        <a:lstStyle/>
        <a:p>
          <a:endParaRPr lang="en-US"/>
        </a:p>
      </dgm:t>
    </dgm:pt>
    <dgm:pt modelId="{DD20D8DA-B4FC-4758-A41E-BA9CC77D3A9C}">
      <dgm:prSet phldrT="[Text]"/>
      <dgm:spPr/>
      <dgm:t>
        <a:bodyPr/>
        <a:lstStyle/>
        <a:p>
          <a:r>
            <a:rPr lang="en-US" dirty="0" smtClean="0"/>
            <a:t>…..</a:t>
          </a:r>
          <a:endParaRPr lang="en-US" dirty="0"/>
        </a:p>
      </dgm:t>
    </dgm:pt>
    <dgm:pt modelId="{80424CDB-7E8A-45C2-9FB3-6A8C00838D0F}" type="parTrans" cxnId="{D8F8C637-2CA9-47C3-9055-2100E4CEB6BE}">
      <dgm:prSet/>
      <dgm:spPr/>
      <dgm:t>
        <a:bodyPr/>
        <a:lstStyle/>
        <a:p>
          <a:endParaRPr lang="en-US"/>
        </a:p>
      </dgm:t>
    </dgm:pt>
    <dgm:pt modelId="{DAD69747-7149-4065-B7B4-9D864FF4BEA7}" type="sibTrans" cxnId="{D8F8C637-2CA9-47C3-9055-2100E4CEB6BE}">
      <dgm:prSet/>
      <dgm:spPr/>
      <dgm:t>
        <a:bodyPr/>
        <a:lstStyle/>
        <a:p>
          <a:endParaRPr lang="en-US"/>
        </a:p>
      </dgm:t>
    </dgm:pt>
    <dgm:pt modelId="{B681E2A2-161E-4E99-9D8A-3D9D71C5AA8A}">
      <dgm:prSet phldrT="[Text]"/>
      <dgm:spPr/>
      <dgm:t>
        <a:bodyPr/>
        <a:lstStyle/>
        <a:p>
          <a:r>
            <a:rPr lang="en-US" dirty="0" smtClean="0"/>
            <a:t>…….</a:t>
          </a:r>
          <a:endParaRPr lang="en-US" dirty="0"/>
        </a:p>
      </dgm:t>
    </dgm:pt>
    <dgm:pt modelId="{109A62E7-3277-4134-A95B-47DCD955E6F3}" type="parTrans" cxnId="{51E918A4-CDE6-4EA0-A983-917BD4858DBE}">
      <dgm:prSet/>
      <dgm:spPr/>
      <dgm:t>
        <a:bodyPr/>
        <a:lstStyle/>
        <a:p>
          <a:endParaRPr lang="en-US"/>
        </a:p>
      </dgm:t>
    </dgm:pt>
    <dgm:pt modelId="{AB7D5F85-1F85-4F95-83D6-8F90AD130589}" type="sibTrans" cxnId="{51E918A4-CDE6-4EA0-A983-917BD4858DBE}">
      <dgm:prSet/>
      <dgm:spPr/>
      <dgm:t>
        <a:bodyPr/>
        <a:lstStyle/>
        <a:p>
          <a:endParaRPr lang="en-US"/>
        </a:p>
      </dgm:t>
    </dgm:pt>
    <dgm:pt modelId="{40EB7D78-9144-464A-AB00-F3070B424CD2}">
      <dgm:prSet phldrT="[Text]"/>
      <dgm:spPr/>
      <dgm:t>
        <a:bodyPr/>
        <a:lstStyle/>
        <a:p>
          <a:r>
            <a:rPr lang="en-US" dirty="0" smtClean="0"/>
            <a:t>………..</a:t>
          </a:r>
          <a:endParaRPr lang="en-US" dirty="0"/>
        </a:p>
      </dgm:t>
    </dgm:pt>
    <dgm:pt modelId="{AD14F58F-1ED3-41FE-835F-E8E8BBA563CA}" type="parTrans" cxnId="{EF1A1129-3838-4F59-99CA-3D8C8B3F013C}">
      <dgm:prSet/>
      <dgm:spPr/>
      <dgm:t>
        <a:bodyPr/>
        <a:lstStyle/>
        <a:p>
          <a:endParaRPr lang="en-US"/>
        </a:p>
      </dgm:t>
    </dgm:pt>
    <dgm:pt modelId="{3A6CB714-BA61-4E7F-8F23-79E4A30B0302}" type="sibTrans" cxnId="{EF1A1129-3838-4F59-99CA-3D8C8B3F013C}">
      <dgm:prSet/>
      <dgm:spPr/>
      <dgm:t>
        <a:bodyPr/>
        <a:lstStyle/>
        <a:p>
          <a:endParaRPr lang="en-US"/>
        </a:p>
      </dgm:t>
    </dgm:pt>
    <dgm:pt modelId="{05696D1C-A801-4C3A-80C9-4506235C5CAD}">
      <dgm:prSet phldrT="[Text]"/>
      <dgm:spPr/>
      <dgm:t>
        <a:bodyPr/>
        <a:lstStyle/>
        <a:p>
          <a:r>
            <a:rPr lang="en-US" dirty="0" smtClean="0"/>
            <a:t>………</a:t>
          </a:r>
          <a:endParaRPr lang="en-US" dirty="0"/>
        </a:p>
      </dgm:t>
    </dgm:pt>
    <dgm:pt modelId="{A9CCA6D6-7FA3-439E-8668-70082E3E0847}" type="parTrans" cxnId="{2698E569-F441-469E-8948-EE3B684A4475}">
      <dgm:prSet/>
      <dgm:spPr/>
      <dgm:t>
        <a:bodyPr/>
        <a:lstStyle/>
        <a:p>
          <a:endParaRPr lang="en-US"/>
        </a:p>
      </dgm:t>
    </dgm:pt>
    <dgm:pt modelId="{4087B890-B0B0-4C3B-AE15-08B0F5B9ECCB}" type="sibTrans" cxnId="{2698E569-F441-469E-8948-EE3B684A4475}">
      <dgm:prSet/>
      <dgm:spPr/>
      <dgm:t>
        <a:bodyPr/>
        <a:lstStyle/>
        <a:p>
          <a:endParaRPr lang="en-US"/>
        </a:p>
      </dgm:t>
    </dgm:pt>
    <dgm:pt modelId="{B766D9FE-557D-4729-B7F8-C01B69085F10}" type="pres">
      <dgm:prSet presAssocID="{D6927954-1024-4E51-93E3-6043B9AEE7E2}" presName="Name0" presStyleCnt="0">
        <dgm:presLayoutVars>
          <dgm:dir/>
          <dgm:animLvl val="lvl"/>
          <dgm:resizeHandles val="exact"/>
        </dgm:presLayoutVars>
      </dgm:prSet>
      <dgm:spPr/>
    </dgm:pt>
    <dgm:pt modelId="{87F52820-01E8-4873-897A-2F2F0CBFA0AC}" type="pres">
      <dgm:prSet presAssocID="{90F1D542-7B88-4550-BC1D-6094DEE227F0}" presName="Name8" presStyleCnt="0"/>
      <dgm:spPr/>
    </dgm:pt>
    <dgm:pt modelId="{90B5745B-1D2D-4F72-8ED7-E1D081CF2D68}" type="pres">
      <dgm:prSet presAssocID="{90F1D542-7B88-4550-BC1D-6094DEE227F0}" presName="level" presStyleLbl="node1" presStyleIdx="0" presStyleCnt="5">
        <dgm:presLayoutVars>
          <dgm:chMax val="1"/>
          <dgm:bulletEnabled val="1"/>
        </dgm:presLayoutVars>
      </dgm:prSet>
      <dgm:spPr/>
      <dgm:t>
        <a:bodyPr/>
        <a:lstStyle/>
        <a:p>
          <a:endParaRPr lang="en-US"/>
        </a:p>
      </dgm:t>
    </dgm:pt>
    <dgm:pt modelId="{D720E2AB-4DF6-43FE-A136-CABEB11C78A5}" type="pres">
      <dgm:prSet presAssocID="{90F1D542-7B88-4550-BC1D-6094DEE227F0}" presName="levelTx" presStyleLbl="revTx" presStyleIdx="0" presStyleCnt="0">
        <dgm:presLayoutVars>
          <dgm:chMax val="1"/>
          <dgm:bulletEnabled val="1"/>
        </dgm:presLayoutVars>
      </dgm:prSet>
      <dgm:spPr/>
      <dgm:t>
        <a:bodyPr/>
        <a:lstStyle/>
        <a:p>
          <a:endParaRPr lang="en-US"/>
        </a:p>
      </dgm:t>
    </dgm:pt>
    <dgm:pt modelId="{324BB7F8-C0F9-4AB1-9C6B-BCAFF57FAAC5}" type="pres">
      <dgm:prSet presAssocID="{DD20D8DA-B4FC-4758-A41E-BA9CC77D3A9C}" presName="Name8" presStyleCnt="0"/>
      <dgm:spPr/>
    </dgm:pt>
    <dgm:pt modelId="{B8CD3E50-D8EE-418C-B47B-C14B6DB2EF98}" type="pres">
      <dgm:prSet presAssocID="{DD20D8DA-B4FC-4758-A41E-BA9CC77D3A9C}" presName="level" presStyleLbl="node1" presStyleIdx="1" presStyleCnt="5">
        <dgm:presLayoutVars>
          <dgm:chMax val="1"/>
          <dgm:bulletEnabled val="1"/>
        </dgm:presLayoutVars>
      </dgm:prSet>
      <dgm:spPr/>
      <dgm:t>
        <a:bodyPr/>
        <a:lstStyle/>
        <a:p>
          <a:endParaRPr lang="en-US"/>
        </a:p>
      </dgm:t>
    </dgm:pt>
    <dgm:pt modelId="{01EBA15D-1006-4D8A-B810-925282E5AF4E}" type="pres">
      <dgm:prSet presAssocID="{DD20D8DA-B4FC-4758-A41E-BA9CC77D3A9C}" presName="levelTx" presStyleLbl="revTx" presStyleIdx="0" presStyleCnt="0">
        <dgm:presLayoutVars>
          <dgm:chMax val="1"/>
          <dgm:bulletEnabled val="1"/>
        </dgm:presLayoutVars>
      </dgm:prSet>
      <dgm:spPr/>
      <dgm:t>
        <a:bodyPr/>
        <a:lstStyle/>
        <a:p>
          <a:endParaRPr lang="en-US"/>
        </a:p>
      </dgm:t>
    </dgm:pt>
    <dgm:pt modelId="{42F1A436-A1F3-4CF4-867F-14CB0234CB20}" type="pres">
      <dgm:prSet presAssocID="{B681E2A2-161E-4E99-9D8A-3D9D71C5AA8A}" presName="Name8" presStyleCnt="0"/>
      <dgm:spPr/>
    </dgm:pt>
    <dgm:pt modelId="{7232F10D-8FE4-4EC0-B949-0A4DE0CD63B3}" type="pres">
      <dgm:prSet presAssocID="{B681E2A2-161E-4E99-9D8A-3D9D71C5AA8A}" presName="level" presStyleLbl="node1" presStyleIdx="2" presStyleCnt="5">
        <dgm:presLayoutVars>
          <dgm:chMax val="1"/>
          <dgm:bulletEnabled val="1"/>
        </dgm:presLayoutVars>
      </dgm:prSet>
      <dgm:spPr/>
      <dgm:t>
        <a:bodyPr/>
        <a:lstStyle/>
        <a:p>
          <a:endParaRPr lang="en-US"/>
        </a:p>
      </dgm:t>
    </dgm:pt>
    <dgm:pt modelId="{0253DBAF-C09F-41CD-AEBD-545B1B290FC0}" type="pres">
      <dgm:prSet presAssocID="{B681E2A2-161E-4E99-9D8A-3D9D71C5AA8A}" presName="levelTx" presStyleLbl="revTx" presStyleIdx="0" presStyleCnt="0">
        <dgm:presLayoutVars>
          <dgm:chMax val="1"/>
          <dgm:bulletEnabled val="1"/>
        </dgm:presLayoutVars>
      </dgm:prSet>
      <dgm:spPr/>
      <dgm:t>
        <a:bodyPr/>
        <a:lstStyle/>
        <a:p>
          <a:endParaRPr lang="en-US"/>
        </a:p>
      </dgm:t>
    </dgm:pt>
    <dgm:pt modelId="{34B7BB3F-2279-4E58-B079-0A078D60A314}" type="pres">
      <dgm:prSet presAssocID="{05696D1C-A801-4C3A-80C9-4506235C5CAD}" presName="Name8" presStyleCnt="0"/>
      <dgm:spPr/>
    </dgm:pt>
    <dgm:pt modelId="{06742A53-F404-4DAE-BF7D-D559618742F6}" type="pres">
      <dgm:prSet presAssocID="{05696D1C-A801-4C3A-80C9-4506235C5CAD}" presName="level" presStyleLbl="node1" presStyleIdx="3" presStyleCnt="5">
        <dgm:presLayoutVars>
          <dgm:chMax val="1"/>
          <dgm:bulletEnabled val="1"/>
        </dgm:presLayoutVars>
      </dgm:prSet>
      <dgm:spPr/>
      <dgm:t>
        <a:bodyPr/>
        <a:lstStyle/>
        <a:p>
          <a:endParaRPr lang="en-US"/>
        </a:p>
      </dgm:t>
    </dgm:pt>
    <dgm:pt modelId="{4B7466CD-96A5-4BE7-9EB5-0781E4FDCC1D}" type="pres">
      <dgm:prSet presAssocID="{05696D1C-A801-4C3A-80C9-4506235C5CAD}" presName="levelTx" presStyleLbl="revTx" presStyleIdx="0" presStyleCnt="0">
        <dgm:presLayoutVars>
          <dgm:chMax val="1"/>
          <dgm:bulletEnabled val="1"/>
        </dgm:presLayoutVars>
      </dgm:prSet>
      <dgm:spPr/>
      <dgm:t>
        <a:bodyPr/>
        <a:lstStyle/>
        <a:p>
          <a:endParaRPr lang="en-US"/>
        </a:p>
      </dgm:t>
    </dgm:pt>
    <dgm:pt modelId="{BA5BAFCA-57F7-48F4-8999-2EBFE2A8D79D}" type="pres">
      <dgm:prSet presAssocID="{40EB7D78-9144-464A-AB00-F3070B424CD2}" presName="Name8" presStyleCnt="0"/>
      <dgm:spPr/>
    </dgm:pt>
    <dgm:pt modelId="{42C92A90-1A4F-46FB-9C3A-FA0945977BA0}" type="pres">
      <dgm:prSet presAssocID="{40EB7D78-9144-464A-AB00-F3070B424CD2}" presName="level" presStyleLbl="node1" presStyleIdx="4" presStyleCnt="5">
        <dgm:presLayoutVars>
          <dgm:chMax val="1"/>
          <dgm:bulletEnabled val="1"/>
        </dgm:presLayoutVars>
      </dgm:prSet>
      <dgm:spPr/>
      <dgm:t>
        <a:bodyPr/>
        <a:lstStyle/>
        <a:p>
          <a:endParaRPr lang="en-US"/>
        </a:p>
      </dgm:t>
    </dgm:pt>
    <dgm:pt modelId="{3258981F-21F0-49F3-875C-C636930D7A4B}" type="pres">
      <dgm:prSet presAssocID="{40EB7D78-9144-464A-AB00-F3070B424CD2}" presName="levelTx" presStyleLbl="revTx" presStyleIdx="0" presStyleCnt="0">
        <dgm:presLayoutVars>
          <dgm:chMax val="1"/>
          <dgm:bulletEnabled val="1"/>
        </dgm:presLayoutVars>
      </dgm:prSet>
      <dgm:spPr/>
      <dgm:t>
        <a:bodyPr/>
        <a:lstStyle/>
        <a:p>
          <a:endParaRPr lang="en-US"/>
        </a:p>
      </dgm:t>
    </dgm:pt>
  </dgm:ptLst>
  <dgm:cxnLst>
    <dgm:cxn modelId="{BB0D6CB1-4381-4DFE-8AB6-38F996AE7517}" type="presOf" srcId="{05696D1C-A801-4C3A-80C9-4506235C5CAD}" destId="{06742A53-F404-4DAE-BF7D-D559618742F6}" srcOrd="0" destOrd="0" presId="urn:microsoft.com/office/officeart/2005/8/layout/pyramid1"/>
    <dgm:cxn modelId="{BA67A2F9-D6B3-45A2-A646-616C601B1040}" type="presOf" srcId="{D6927954-1024-4E51-93E3-6043B9AEE7E2}" destId="{B766D9FE-557D-4729-B7F8-C01B69085F10}" srcOrd="0" destOrd="0" presId="urn:microsoft.com/office/officeart/2005/8/layout/pyramid1"/>
    <dgm:cxn modelId="{364028BD-2740-4445-A142-8D6359F76366}" srcId="{D6927954-1024-4E51-93E3-6043B9AEE7E2}" destId="{90F1D542-7B88-4550-BC1D-6094DEE227F0}" srcOrd="0" destOrd="0" parTransId="{DC1300E1-F754-43CE-8EB2-AA8A7AB58835}" sibTransId="{63970CDF-F620-4459-B0C3-589D6D66E0CF}"/>
    <dgm:cxn modelId="{5B15EA48-0D47-4349-829B-135D55F5D04E}" type="presOf" srcId="{90F1D542-7B88-4550-BC1D-6094DEE227F0}" destId="{D720E2AB-4DF6-43FE-A136-CABEB11C78A5}" srcOrd="1" destOrd="0" presId="urn:microsoft.com/office/officeart/2005/8/layout/pyramid1"/>
    <dgm:cxn modelId="{724CDF0F-241A-4C74-8C3A-7143E55D686C}" type="presOf" srcId="{90F1D542-7B88-4550-BC1D-6094DEE227F0}" destId="{90B5745B-1D2D-4F72-8ED7-E1D081CF2D68}" srcOrd="0" destOrd="0" presId="urn:microsoft.com/office/officeart/2005/8/layout/pyramid1"/>
    <dgm:cxn modelId="{3B9F858A-7D20-4429-84AC-588F3E422016}" type="presOf" srcId="{B681E2A2-161E-4E99-9D8A-3D9D71C5AA8A}" destId="{0253DBAF-C09F-41CD-AEBD-545B1B290FC0}" srcOrd="1" destOrd="0" presId="urn:microsoft.com/office/officeart/2005/8/layout/pyramid1"/>
    <dgm:cxn modelId="{0622A4B5-8D93-4C35-BF3E-AF7B441DF480}" type="presOf" srcId="{DD20D8DA-B4FC-4758-A41E-BA9CC77D3A9C}" destId="{B8CD3E50-D8EE-418C-B47B-C14B6DB2EF98}" srcOrd="0" destOrd="0" presId="urn:microsoft.com/office/officeart/2005/8/layout/pyramid1"/>
    <dgm:cxn modelId="{51E918A4-CDE6-4EA0-A983-917BD4858DBE}" srcId="{D6927954-1024-4E51-93E3-6043B9AEE7E2}" destId="{B681E2A2-161E-4E99-9D8A-3D9D71C5AA8A}" srcOrd="2" destOrd="0" parTransId="{109A62E7-3277-4134-A95B-47DCD955E6F3}" sibTransId="{AB7D5F85-1F85-4F95-83D6-8F90AD130589}"/>
    <dgm:cxn modelId="{672D5DD4-FDE3-4725-9285-F55E64662FE2}" type="presOf" srcId="{05696D1C-A801-4C3A-80C9-4506235C5CAD}" destId="{4B7466CD-96A5-4BE7-9EB5-0781E4FDCC1D}" srcOrd="1" destOrd="0" presId="urn:microsoft.com/office/officeart/2005/8/layout/pyramid1"/>
    <dgm:cxn modelId="{D8F8C637-2CA9-47C3-9055-2100E4CEB6BE}" srcId="{D6927954-1024-4E51-93E3-6043B9AEE7E2}" destId="{DD20D8DA-B4FC-4758-A41E-BA9CC77D3A9C}" srcOrd="1" destOrd="0" parTransId="{80424CDB-7E8A-45C2-9FB3-6A8C00838D0F}" sibTransId="{DAD69747-7149-4065-B7B4-9D864FF4BEA7}"/>
    <dgm:cxn modelId="{2D19FEDA-897F-43C8-AF92-2E69017E1E1B}" type="presOf" srcId="{DD20D8DA-B4FC-4758-A41E-BA9CC77D3A9C}" destId="{01EBA15D-1006-4D8A-B810-925282E5AF4E}" srcOrd="1" destOrd="0" presId="urn:microsoft.com/office/officeart/2005/8/layout/pyramid1"/>
    <dgm:cxn modelId="{EF1A1129-3838-4F59-99CA-3D8C8B3F013C}" srcId="{D6927954-1024-4E51-93E3-6043B9AEE7E2}" destId="{40EB7D78-9144-464A-AB00-F3070B424CD2}" srcOrd="4" destOrd="0" parTransId="{AD14F58F-1ED3-41FE-835F-E8E8BBA563CA}" sibTransId="{3A6CB714-BA61-4E7F-8F23-79E4A30B0302}"/>
    <dgm:cxn modelId="{1E333DA2-DF6F-4992-8ADB-E27CAE94E1B1}" type="presOf" srcId="{40EB7D78-9144-464A-AB00-F3070B424CD2}" destId="{3258981F-21F0-49F3-875C-C636930D7A4B}" srcOrd="1" destOrd="0" presId="urn:microsoft.com/office/officeart/2005/8/layout/pyramid1"/>
    <dgm:cxn modelId="{94C7D1C6-1711-4186-83DA-A9983B83725E}" type="presOf" srcId="{B681E2A2-161E-4E99-9D8A-3D9D71C5AA8A}" destId="{7232F10D-8FE4-4EC0-B949-0A4DE0CD63B3}" srcOrd="0" destOrd="0" presId="urn:microsoft.com/office/officeart/2005/8/layout/pyramid1"/>
    <dgm:cxn modelId="{57F5F23B-19CE-4DAC-BFC9-001AFA604863}" type="presOf" srcId="{40EB7D78-9144-464A-AB00-F3070B424CD2}" destId="{42C92A90-1A4F-46FB-9C3A-FA0945977BA0}" srcOrd="0" destOrd="0" presId="urn:microsoft.com/office/officeart/2005/8/layout/pyramid1"/>
    <dgm:cxn modelId="{2698E569-F441-469E-8948-EE3B684A4475}" srcId="{D6927954-1024-4E51-93E3-6043B9AEE7E2}" destId="{05696D1C-A801-4C3A-80C9-4506235C5CAD}" srcOrd="3" destOrd="0" parTransId="{A9CCA6D6-7FA3-439E-8668-70082E3E0847}" sibTransId="{4087B890-B0B0-4C3B-AE15-08B0F5B9ECCB}"/>
    <dgm:cxn modelId="{B17A3742-F596-411C-9FE9-8799C3F22CAC}" type="presParOf" srcId="{B766D9FE-557D-4729-B7F8-C01B69085F10}" destId="{87F52820-01E8-4873-897A-2F2F0CBFA0AC}" srcOrd="0" destOrd="0" presId="urn:microsoft.com/office/officeart/2005/8/layout/pyramid1"/>
    <dgm:cxn modelId="{87ACC5D7-46D1-4462-B12D-D947CE8CA8C6}" type="presParOf" srcId="{87F52820-01E8-4873-897A-2F2F0CBFA0AC}" destId="{90B5745B-1D2D-4F72-8ED7-E1D081CF2D68}" srcOrd="0" destOrd="0" presId="urn:microsoft.com/office/officeart/2005/8/layout/pyramid1"/>
    <dgm:cxn modelId="{79812D97-FBF4-4F94-B04F-460A7A055542}" type="presParOf" srcId="{87F52820-01E8-4873-897A-2F2F0CBFA0AC}" destId="{D720E2AB-4DF6-43FE-A136-CABEB11C78A5}" srcOrd="1" destOrd="0" presId="urn:microsoft.com/office/officeart/2005/8/layout/pyramid1"/>
    <dgm:cxn modelId="{008CB122-4FAC-4C2A-A4D0-2735C37E850A}" type="presParOf" srcId="{B766D9FE-557D-4729-B7F8-C01B69085F10}" destId="{324BB7F8-C0F9-4AB1-9C6B-BCAFF57FAAC5}" srcOrd="1" destOrd="0" presId="urn:microsoft.com/office/officeart/2005/8/layout/pyramid1"/>
    <dgm:cxn modelId="{80A2A66E-1699-485B-9E15-B55E6876F5E0}" type="presParOf" srcId="{324BB7F8-C0F9-4AB1-9C6B-BCAFF57FAAC5}" destId="{B8CD3E50-D8EE-418C-B47B-C14B6DB2EF98}" srcOrd="0" destOrd="0" presId="urn:microsoft.com/office/officeart/2005/8/layout/pyramid1"/>
    <dgm:cxn modelId="{4FE26F53-5CC7-4682-9E6B-35406EA1F32D}" type="presParOf" srcId="{324BB7F8-C0F9-4AB1-9C6B-BCAFF57FAAC5}" destId="{01EBA15D-1006-4D8A-B810-925282E5AF4E}" srcOrd="1" destOrd="0" presId="urn:microsoft.com/office/officeart/2005/8/layout/pyramid1"/>
    <dgm:cxn modelId="{B7BC38D1-ACED-4D5E-BE17-66947D1BC64F}" type="presParOf" srcId="{B766D9FE-557D-4729-B7F8-C01B69085F10}" destId="{42F1A436-A1F3-4CF4-867F-14CB0234CB20}" srcOrd="2" destOrd="0" presId="urn:microsoft.com/office/officeart/2005/8/layout/pyramid1"/>
    <dgm:cxn modelId="{D6DCC96B-2B30-4461-92A2-A1673074BCC9}" type="presParOf" srcId="{42F1A436-A1F3-4CF4-867F-14CB0234CB20}" destId="{7232F10D-8FE4-4EC0-B949-0A4DE0CD63B3}" srcOrd="0" destOrd="0" presId="urn:microsoft.com/office/officeart/2005/8/layout/pyramid1"/>
    <dgm:cxn modelId="{3CD84FED-CAF1-40F7-AF6D-8DF4D787A7D5}" type="presParOf" srcId="{42F1A436-A1F3-4CF4-867F-14CB0234CB20}" destId="{0253DBAF-C09F-41CD-AEBD-545B1B290FC0}" srcOrd="1" destOrd="0" presId="urn:microsoft.com/office/officeart/2005/8/layout/pyramid1"/>
    <dgm:cxn modelId="{A28BF7C4-7214-4415-94F7-8924220301FE}" type="presParOf" srcId="{B766D9FE-557D-4729-B7F8-C01B69085F10}" destId="{34B7BB3F-2279-4E58-B079-0A078D60A314}" srcOrd="3" destOrd="0" presId="urn:microsoft.com/office/officeart/2005/8/layout/pyramid1"/>
    <dgm:cxn modelId="{337497E4-95B4-474D-88B4-6489E7320B96}" type="presParOf" srcId="{34B7BB3F-2279-4E58-B079-0A078D60A314}" destId="{06742A53-F404-4DAE-BF7D-D559618742F6}" srcOrd="0" destOrd="0" presId="urn:microsoft.com/office/officeart/2005/8/layout/pyramid1"/>
    <dgm:cxn modelId="{0F7F3348-59AF-4E60-9BD3-B9525C1883D1}" type="presParOf" srcId="{34B7BB3F-2279-4E58-B079-0A078D60A314}" destId="{4B7466CD-96A5-4BE7-9EB5-0781E4FDCC1D}" srcOrd="1" destOrd="0" presId="urn:microsoft.com/office/officeart/2005/8/layout/pyramid1"/>
    <dgm:cxn modelId="{C685FD6D-BC14-48AD-BE12-51422EC93772}" type="presParOf" srcId="{B766D9FE-557D-4729-B7F8-C01B69085F10}" destId="{BA5BAFCA-57F7-48F4-8999-2EBFE2A8D79D}" srcOrd="4" destOrd="0" presId="urn:microsoft.com/office/officeart/2005/8/layout/pyramid1"/>
    <dgm:cxn modelId="{973BB220-C413-4F7D-8845-C445AA205AA0}" type="presParOf" srcId="{BA5BAFCA-57F7-48F4-8999-2EBFE2A8D79D}" destId="{42C92A90-1A4F-46FB-9C3A-FA0945977BA0}" srcOrd="0" destOrd="0" presId="urn:microsoft.com/office/officeart/2005/8/layout/pyramid1"/>
    <dgm:cxn modelId="{3E7AD963-F2A8-4657-B60D-13C4AA2D5ECF}" type="presParOf" srcId="{BA5BAFCA-57F7-48F4-8999-2EBFE2A8D79D}" destId="{3258981F-21F0-49F3-875C-C636930D7A4B}"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6927954-1024-4E51-93E3-6043B9AEE7E2}" type="doc">
      <dgm:prSet loTypeId="urn:microsoft.com/office/officeart/2005/8/layout/pyramid1" loCatId="pyramid" qsTypeId="urn:microsoft.com/office/officeart/2005/8/quickstyle/simple1" qsCatId="simple" csTypeId="urn:microsoft.com/office/officeart/2005/8/colors/colorful1" csCatId="colorful" phldr="1"/>
      <dgm:spPr/>
    </dgm:pt>
    <dgm:pt modelId="{90F1D542-7B88-4550-BC1D-6094DEE227F0}">
      <dgm:prSet phldrT="[Text]" custT="1"/>
      <dgm:spPr/>
      <dgm:t>
        <a:bodyPr/>
        <a:lstStyle/>
        <a:p>
          <a:r>
            <a:rPr lang="en-US" sz="1800" dirty="0" smtClean="0"/>
            <a:t>Self-actualization</a:t>
          </a:r>
          <a:endParaRPr lang="en-US" sz="1800" dirty="0"/>
        </a:p>
      </dgm:t>
    </dgm:pt>
    <dgm:pt modelId="{DC1300E1-F754-43CE-8EB2-AA8A7AB58835}" type="parTrans" cxnId="{364028BD-2740-4445-A142-8D6359F76366}">
      <dgm:prSet/>
      <dgm:spPr/>
      <dgm:t>
        <a:bodyPr/>
        <a:lstStyle/>
        <a:p>
          <a:endParaRPr lang="en-US"/>
        </a:p>
      </dgm:t>
    </dgm:pt>
    <dgm:pt modelId="{63970CDF-F620-4459-B0C3-589D6D66E0CF}" type="sibTrans" cxnId="{364028BD-2740-4445-A142-8D6359F76366}">
      <dgm:prSet/>
      <dgm:spPr/>
      <dgm:t>
        <a:bodyPr/>
        <a:lstStyle/>
        <a:p>
          <a:endParaRPr lang="en-US"/>
        </a:p>
      </dgm:t>
    </dgm:pt>
    <dgm:pt modelId="{DD20D8DA-B4FC-4758-A41E-BA9CC77D3A9C}">
      <dgm:prSet phldrT="[Text]" custT="1"/>
      <dgm:spPr/>
      <dgm:t>
        <a:bodyPr/>
        <a:lstStyle/>
        <a:p>
          <a:r>
            <a:rPr lang="en-US" sz="1400" dirty="0" smtClean="0"/>
            <a:t>Esteem needs:</a:t>
          </a:r>
        </a:p>
        <a:p>
          <a:r>
            <a:rPr lang="en-US" sz="1400" dirty="0" smtClean="0"/>
            <a:t>Self-esteem, </a:t>
          </a:r>
          <a:r>
            <a:rPr lang="en-US" sz="1400" dirty="0" smtClean="0"/>
            <a:t>confidence</a:t>
          </a:r>
          <a:r>
            <a:rPr lang="en-US" sz="1400" dirty="0" smtClean="0"/>
            <a:t>, respect for/by others</a:t>
          </a:r>
          <a:br>
            <a:rPr lang="en-US" sz="1400" dirty="0" smtClean="0"/>
          </a:br>
          <a:endParaRPr lang="en-US" sz="1400" dirty="0"/>
        </a:p>
      </dgm:t>
    </dgm:pt>
    <dgm:pt modelId="{80424CDB-7E8A-45C2-9FB3-6A8C00838D0F}" type="parTrans" cxnId="{D8F8C637-2CA9-47C3-9055-2100E4CEB6BE}">
      <dgm:prSet/>
      <dgm:spPr/>
      <dgm:t>
        <a:bodyPr/>
        <a:lstStyle/>
        <a:p>
          <a:endParaRPr lang="en-US"/>
        </a:p>
      </dgm:t>
    </dgm:pt>
    <dgm:pt modelId="{DAD69747-7149-4065-B7B4-9D864FF4BEA7}" type="sibTrans" cxnId="{D8F8C637-2CA9-47C3-9055-2100E4CEB6BE}">
      <dgm:prSet/>
      <dgm:spPr/>
      <dgm:t>
        <a:bodyPr/>
        <a:lstStyle/>
        <a:p>
          <a:endParaRPr lang="en-US"/>
        </a:p>
      </dgm:t>
    </dgm:pt>
    <dgm:pt modelId="{B681E2A2-161E-4E99-9D8A-3D9D71C5AA8A}">
      <dgm:prSet phldrT="[Text]"/>
      <dgm:spPr/>
      <dgm:t>
        <a:bodyPr/>
        <a:lstStyle/>
        <a:p>
          <a:r>
            <a:rPr lang="en-US" dirty="0" smtClean="0"/>
            <a:t>Belonging and </a:t>
          </a:r>
          <a:br>
            <a:rPr lang="en-US" dirty="0" smtClean="0"/>
          </a:br>
          <a:r>
            <a:rPr lang="en-US" dirty="0" smtClean="0"/>
            <a:t>love needs…….</a:t>
          </a:r>
        </a:p>
        <a:p>
          <a:r>
            <a:rPr lang="en-US" dirty="0" smtClean="0"/>
            <a:t>Friendship, family, sexual intimacy</a:t>
          </a:r>
          <a:endParaRPr lang="en-US" dirty="0"/>
        </a:p>
      </dgm:t>
    </dgm:pt>
    <dgm:pt modelId="{109A62E7-3277-4134-A95B-47DCD955E6F3}" type="parTrans" cxnId="{51E918A4-CDE6-4EA0-A983-917BD4858DBE}">
      <dgm:prSet/>
      <dgm:spPr/>
      <dgm:t>
        <a:bodyPr/>
        <a:lstStyle/>
        <a:p>
          <a:endParaRPr lang="en-US"/>
        </a:p>
      </dgm:t>
    </dgm:pt>
    <dgm:pt modelId="{AB7D5F85-1F85-4F95-83D6-8F90AD130589}" type="sibTrans" cxnId="{51E918A4-CDE6-4EA0-A983-917BD4858DBE}">
      <dgm:prSet/>
      <dgm:spPr/>
      <dgm:t>
        <a:bodyPr/>
        <a:lstStyle/>
        <a:p>
          <a:endParaRPr lang="en-US"/>
        </a:p>
      </dgm:t>
    </dgm:pt>
    <dgm:pt modelId="{D98121E1-C1B4-4EA8-86C2-DB0505D0994E}">
      <dgm:prSet/>
      <dgm:spPr/>
      <dgm:t>
        <a:bodyPr/>
        <a:lstStyle/>
        <a:p>
          <a:r>
            <a:rPr lang="en-US" dirty="0" smtClean="0"/>
            <a:t>Safety needs:</a:t>
          </a:r>
        </a:p>
        <a:p>
          <a:r>
            <a:rPr lang="en-US" dirty="0" smtClean="0"/>
            <a:t>Security of body, of health, of property, of employment, law and order</a:t>
          </a:r>
          <a:br>
            <a:rPr lang="en-US" dirty="0" smtClean="0"/>
          </a:br>
          <a:r>
            <a:rPr lang="en-US" dirty="0" smtClean="0"/>
            <a:t>…</a:t>
          </a:r>
          <a:endParaRPr lang="en-US" dirty="0"/>
        </a:p>
      </dgm:t>
    </dgm:pt>
    <dgm:pt modelId="{9F1660F4-C6A6-4AEB-8870-75891423D645}" type="parTrans" cxnId="{DCCF36A5-43A3-4293-B98C-B1072976E62D}">
      <dgm:prSet/>
      <dgm:spPr/>
      <dgm:t>
        <a:bodyPr/>
        <a:lstStyle/>
        <a:p>
          <a:endParaRPr lang="en-US"/>
        </a:p>
      </dgm:t>
    </dgm:pt>
    <dgm:pt modelId="{722D93A4-72BF-4DCC-B1AB-059561DED323}" type="sibTrans" cxnId="{DCCF36A5-43A3-4293-B98C-B1072976E62D}">
      <dgm:prSet/>
      <dgm:spPr/>
      <dgm:t>
        <a:bodyPr/>
        <a:lstStyle/>
        <a:p>
          <a:endParaRPr lang="en-US"/>
        </a:p>
      </dgm:t>
    </dgm:pt>
    <dgm:pt modelId="{B0323D75-6357-4982-AA83-96BCB064707C}">
      <dgm:prSet/>
      <dgm:spPr/>
      <dgm:t>
        <a:bodyPr/>
        <a:lstStyle/>
        <a:p>
          <a:r>
            <a:rPr lang="en-US" dirty="0" smtClean="0"/>
            <a:t>Biological and physiological needs: breathing, food, water, sex, sleep……</a:t>
          </a:r>
          <a:endParaRPr lang="en-US" dirty="0"/>
        </a:p>
      </dgm:t>
    </dgm:pt>
    <dgm:pt modelId="{209B6D9E-2755-4137-A93E-FA25A1AC15F7}" type="parTrans" cxnId="{36F4E029-63FB-41A0-AEFF-FFC5833C06CD}">
      <dgm:prSet/>
      <dgm:spPr/>
      <dgm:t>
        <a:bodyPr/>
        <a:lstStyle/>
        <a:p>
          <a:endParaRPr lang="en-US"/>
        </a:p>
      </dgm:t>
    </dgm:pt>
    <dgm:pt modelId="{D42EFC7B-4527-4567-8A33-AAEB89BA162E}" type="sibTrans" cxnId="{36F4E029-63FB-41A0-AEFF-FFC5833C06CD}">
      <dgm:prSet/>
      <dgm:spPr/>
      <dgm:t>
        <a:bodyPr/>
        <a:lstStyle/>
        <a:p>
          <a:endParaRPr lang="en-US"/>
        </a:p>
      </dgm:t>
    </dgm:pt>
    <dgm:pt modelId="{B766D9FE-557D-4729-B7F8-C01B69085F10}" type="pres">
      <dgm:prSet presAssocID="{D6927954-1024-4E51-93E3-6043B9AEE7E2}" presName="Name0" presStyleCnt="0">
        <dgm:presLayoutVars>
          <dgm:dir/>
          <dgm:animLvl val="lvl"/>
          <dgm:resizeHandles val="exact"/>
        </dgm:presLayoutVars>
      </dgm:prSet>
      <dgm:spPr/>
    </dgm:pt>
    <dgm:pt modelId="{87F52820-01E8-4873-897A-2F2F0CBFA0AC}" type="pres">
      <dgm:prSet presAssocID="{90F1D542-7B88-4550-BC1D-6094DEE227F0}" presName="Name8" presStyleCnt="0"/>
      <dgm:spPr/>
    </dgm:pt>
    <dgm:pt modelId="{90B5745B-1D2D-4F72-8ED7-E1D081CF2D68}" type="pres">
      <dgm:prSet presAssocID="{90F1D542-7B88-4550-BC1D-6094DEE227F0}" presName="level" presStyleLbl="node1" presStyleIdx="0" presStyleCnt="5">
        <dgm:presLayoutVars>
          <dgm:chMax val="1"/>
          <dgm:bulletEnabled val="1"/>
        </dgm:presLayoutVars>
      </dgm:prSet>
      <dgm:spPr/>
      <dgm:t>
        <a:bodyPr/>
        <a:lstStyle/>
        <a:p>
          <a:endParaRPr lang="en-US"/>
        </a:p>
      </dgm:t>
    </dgm:pt>
    <dgm:pt modelId="{D720E2AB-4DF6-43FE-A136-CABEB11C78A5}" type="pres">
      <dgm:prSet presAssocID="{90F1D542-7B88-4550-BC1D-6094DEE227F0}" presName="levelTx" presStyleLbl="revTx" presStyleIdx="0" presStyleCnt="0">
        <dgm:presLayoutVars>
          <dgm:chMax val="1"/>
          <dgm:bulletEnabled val="1"/>
        </dgm:presLayoutVars>
      </dgm:prSet>
      <dgm:spPr/>
      <dgm:t>
        <a:bodyPr/>
        <a:lstStyle/>
        <a:p>
          <a:endParaRPr lang="en-US"/>
        </a:p>
      </dgm:t>
    </dgm:pt>
    <dgm:pt modelId="{324BB7F8-C0F9-4AB1-9C6B-BCAFF57FAAC5}" type="pres">
      <dgm:prSet presAssocID="{DD20D8DA-B4FC-4758-A41E-BA9CC77D3A9C}" presName="Name8" presStyleCnt="0"/>
      <dgm:spPr/>
    </dgm:pt>
    <dgm:pt modelId="{B8CD3E50-D8EE-418C-B47B-C14B6DB2EF98}" type="pres">
      <dgm:prSet presAssocID="{DD20D8DA-B4FC-4758-A41E-BA9CC77D3A9C}" presName="level" presStyleLbl="node1" presStyleIdx="1" presStyleCnt="5" custScaleX="100624">
        <dgm:presLayoutVars>
          <dgm:chMax val="1"/>
          <dgm:bulletEnabled val="1"/>
        </dgm:presLayoutVars>
      </dgm:prSet>
      <dgm:spPr/>
      <dgm:t>
        <a:bodyPr/>
        <a:lstStyle/>
        <a:p>
          <a:endParaRPr lang="en-US"/>
        </a:p>
      </dgm:t>
    </dgm:pt>
    <dgm:pt modelId="{01EBA15D-1006-4D8A-B810-925282E5AF4E}" type="pres">
      <dgm:prSet presAssocID="{DD20D8DA-B4FC-4758-A41E-BA9CC77D3A9C}" presName="levelTx" presStyleLbl="revTx" presStyleIdx="0" presStyleCnt="0">
        <dgm:presLayoutVars>
          <dgm:chMax val="1"/>
          <dgm:bulletEnabled val="1"/>
        </dgm:presLayoutVars>
      </dgm:prSet>
      <dgm:spPr/>
      <dgm:t>
        <a:bodyPr/>
        <a:lstStyle/>
        <a:p>
          <a:endParaRPr lang="en-US"/>
        </a:p>
      </dgm:t>
    </dgm:pt>
    <dgm:pt modelId="{42F1A436-A1F3-4CF4-867F-14CB0234CB20}" type="pres">
      <dgm:prSet presAssocID="{B681E2A2-161E-4E99-9D8A-3D9D71C5AA8A}" presName="Name8" presStyleCnt="0"/>
      <dgm:spPr/>
    </dgm:pt>
    <dgm:pt modelId="{7232F10D-8FE4-4EC0-B949-0A4DE0CD63B3}" type="pres">
      <dgm:prSet presAssocID="{B681E2A2-161E-4E99-9D8A-3D9D71C5AA8A}" presName="level" presStyleLbl="node1" presStyleIdx="2" presStyleCnt="5">
        <dgm:presLayoutVars>
          <dgm:chMax val="1"/>
          <dgm:bulletEnabled val="1"/>
        </dgm:presLayoutVars>
      </dgm:prSet>
      <dgm:spPr/>
      <dgm:t>
        <a:bodyPr/>
        <a:lstStyle/>
        <a:p>
          <a:endParaRPr lang="en-US"/>
        </a:p>
      </dgm:t>
    </dgm:pt>
    <dgm:pt modelId="{0253DBAF-C09F-41CD-AEBD-545B1B290FC0}" type="pres">
      <dgm:prSet presAssocID="{B681E2A2-161E-4E99-9D8A-3D9D71C5AA8A}" presName="levelTx" presStyleLbl="revTx" presStyleIdx="0" presStyleCnt="0">
        <dgm:presLayoutVars>
          <dgm:chMax val="1"/>
          <dgm:bulletEnabled val="1"/>
        </dgm:presLayoutVars>
      </dgm:prSet>
      <dgm:spPr/>
      <dgm:t>
        <a:bodyPr/>
        <a:lstStyle/>
        <a:p>
          <a:endParaRPr lang="en-US"/>
        </a:p>
      </dgm:t>
    </dgm:pt>
    <dgm:pt modelId="{CD8321C3-0A28-4295-96DB-86FBC8850F08}" type="pres">
      <dgm:prSet presAssocID="{D98121E1-C1B4-4EA8-86C2-DB0505D0994E}" presName="Name8" presStyleCnt="0"/>
      <dgm:spPr/>
    </dgm:pt>
    <dgm:pt modelId="{D2D213DD-8F80-43F5-8895-A209ACE34A98}" type="pres">
      <dgm:prSet presAssocID="{D98121E1-C1B4-4EA8-86C2-DB0505D0994E}" presName="level" presStyleLbl="node1" presStyleIdx="3" presStyleCnt="5">
        <dgm:presLayoutVars>
          <dgm:chMax val="1"/>
          <dgm:bulletEnabled val="1"/>
        </dgm:presLayoutVars>
      </dgm:prSet>
      <dgm:spPr/>
      <dgm:t>
        <a:bodyPr/>
        <a:lstStyle/>
        <a:p>
          <a:endParaRPr lang="en-US"/>
        </a:p>
      </dgm:t>
    </dgm:pt>
    <dgm:pt modelId="{437EB989-3AD1-47DB-BAC1-5D5B0182401E}" type="pres">
      <dgm:prSet presAssocID="{D98121E1-C1B4-4EA8-86C2-DB0505D0994E}" presName="levelTx" presStyleLbl="revTx" presStyleIdx="0" presStyleCnt="0">
        <dgm:presLayoutVars>
          <dgm:chMax val="1"/>
          <dgm:bulletEnabled val="1"/>
        </dgm:presLayoutVars>
      </dgm:prSet>
      <dgm:spPr/>
      <dgm:t>
        <a:bodyPr/>
        <a:lstStyle/>
        <a:p>
          <a:endParaRPr lang="en-US"/>
        </a:p>
      </dgm:t>
    </dgm:pt>
    <dgm:pt modelId="{1DBB7E79-23BC-493A-B6BA-1E41EB014C01}" type="pres">
      <dgm:prSet presAssocID="{B0323D75-6357-4982-AA83-96BCB064707C}" presName="Name8" presStyleCnt="0"/>
      <dgm:spPr/>
    </dgm:pt>
    <dgm:pt modelId="{455EDC58-FEED-4EEC-8F21-6FCF36EF80DC}" type="pres">
      <dgm:prSet presAssocID="{B0323D75-6357-4982-AA83-96BCB064707C}" presName="level" presStyleLbl="node1" presStyleIdx="4" presStyleCnt="5">
        <dgm:presLayoutVars>
          <dgm:chMax val="1"/>
          <dgm:bulletEnabled val="1"/>
        </dgm:presLayoutVars>
      </dgm:prSet>
      <dgm:spPr/>
      <dgm:t>
        <a:bodyPr/>
        <a:lstStyle/>
        <a:p>
          <a:endParaRPr lang="en-US"/>
        </a:p>
      </dgm:t>
    </dgm:pt>
    <dgm:pt modelId="{9FC3B5CB-5A2E-4F9E-92B5-D56ACCE21AA2}" type="pres">
      <dgm:prSet presAssocID="{B0323D75-6357-4982-AA83-96BCB064707C}" presName="levelTx" presStyleLbl="revTx" presStyleIdx="0" presStyleCnt="0">
        <dgm:presLayoutVars>
          <dgm:chMax val="1"/>
          <dgm:bulletEnabled val="1"/>
        </dgm:presLayoutVars>
      </dgm:prSet>
      <dgm:spPr/>
      <dgm:t>
        <a:bodyPr/>
        <a:lstStyle/>
        <a:p>
          <a:endParaRPr lang="en-US"/>
        </a:p>
      </dgm:t>
    </dgm:pt>
  </dgm:ptLst>
  <dgm:cxnLst>
    <dgm:cxn modelId="{262E3582-6772-43CB-AF63-B398F725C4F3}" type="presOf" srcId="{B0323D75-6357-4982-AA83-96BCB064707C}" destId="{9FC3B5CB-5A2E-4F9E-92B5-D56ACCE21AA2}" srcOrd="1" destOrd="0" presId="urn:microsoft.com/office/officeart/2005/8/layout/pyramid1"/>
    <dgm:cxn modelId="{95E5B469-D140-46EE-A03F-29840886439D}" type="presOf" srcId="{D98121E1-C1B4-4EA8-86C2-DB0505D0994E}" destId="{D2D213DD-8F80-43F5-8895-A209ACE34A98}" srcOrd="0" destOrd="0" presId="urn:microsoft.com/office/officeart/2005/8/layout/pyramid1"/>
    <dgm:cxn modelId="{1C06A498-AABA-48A0-8418-A803B4D7B01F}" type="presOf" srcId="{B681E2A2-161E-4E99-9D8A-3D9D71C5AA8A}" destId="{7232F10D-8FE4-4EC0-B949-0A4DE0CD63B3}" srcOrd="0" destOrd="0" presId="urn:microsoft.com/office/officeart/2005/8/layout/pyramid1"/>
    <dgm:cxn modelId="{555392D7-C315-400B-B97E-A2720714A8C2}" type="presOf" srcId="{90F1D542-7B88-4550-BC1D-6094DEE227F0}" destId="{D720E2AB-4DF6-43FE-A136-CABEB11C78A5}" srcOrd="1" destOrd="0" presId="urn:microsoft.com/office/officeart/2005/8/layout/pyramid1"/>
    <dgm:cxn modelId="{364028BD-2740-4445-A142-8D6359F76366}" srcId="{D6927954-1024-4E51-93E3-6043B9AEE7E2}" destId="{90F1D542-7B88-4550-BC1D-6094DEE227F0}" srcOrd="0" destOrd="0" parTransId="{DC1300E1-F754-43CE-8EB2-AA8A7AB58835}" sibTransId="{63970CDF-F620-4459-B0C3-589D6D66E0CF}"/>
    <dgm:cxn modelId="{F0756126-C62D-474A-886F-332AFD9D0E11}" type="presOf" srcId="{90F1D542-7B88-4550-BC1D-6094DEE227F0}" destId="{90B5745B-1D2D-4F72-8ED7-E1D081CF2D68}" srcOrd="0" destOrd="0" presId="urn:microsoft.com/office/officeart/2005/8/layout/pyramid1"/>
    <dgm:cxn modelId="{D648D7FA-9E1B-4C9A-8C62-B4DA7C89B050}" type="presOf" srcId="{B0323D75-6357-4982-AA83-96BCB064707C}" destId="{455EDC58-FEED-4EEC-8F21-6FCF36EF80DC}" srcOrd="0" destOrd="0" presId="urn:microsoft.com/office/officeart/2005/8/layout/pyramid1"/>
    <dgm:cxn modelId="{5ED0AED7-E2CC-40B0-96BD-39CA193F4FBC}" type="presOf" srcId="{DD20D8DA-B4FC-4758-A41E-BA9CC77D3A9C}" destId="{B8CD3E50-D8EE-418C-B47B-C14B6DB2EF98}" srcOrd="0" destOrd="0" presId="urn:microsoft.com/office/officeart/2005/8/layout/pyramid1"/>
    <dgm:cxn modelId="{80CBFF12-E65C-4699-A3C9-36B6F096098C}" type="presOf" srcId="{D98121E1-C1B4-4EA8-86C2-DB0505D0994E}" destId="{437EB989-3AD1-47DB-BAC1-5D5B0182401E}" srcOrd="1" destOrd="0" presId="urn:microsoft.com/office/officeart/2005/8/layout/pyramid1"/>
    <dgm:cxn modelId="{51E918A4-CDE6-4EA0-A983-917BD4858DBE}" srcId="{D6927954-1024-4E51-93E3-6043B9AEE7E2}" destId="{B681E2A2-161E-4E99-9D8A-3D9D71C5AA8A}" srcOrd="2" destOrd="0" parTransId="{109A62E7-3277-4134-A95B-47DCD955E6F3}" sibTransId="{AB7D5F85-1F85-4F95-83D6-8F90AD130589}"/>
    <dgm:cxn modelId="{85DD8F79-5D93-4D66-A1BE-01D280CF3D29}" type="presOf" srcId="{DD20D8DA-B4FC-4758-A41E-BA9CC77D3A9C}" destId="{01EBA15D-1006-4D8A-B810-925282E5AF4E}" srcOrd="1" destOrd="0" presId="urn:microsoft.com/office/officeart/2005/8/layout/pyramid1"/>
    <dgm:cxn modelId="{7F2D63DA-5BB8-4F68-ABC2-E65A1E6A783F}" type="presOf" srcId="{D6927954-1024-4E51-93E3-6043B9AEE7E2}" destId="{B766D9FE-557D-4729-B7F8-C01B69085F10}" srcOrd="0" destOrd="0" presId="urn:microsoft.com/office/officeart/2005/8/layout/pyramid1"/>
    <dgm:cxn modelId="{D8F8C637-2CA9-47C3-9055-2100E4CEB6BE}" srcId="{D6927954-1024-4E51-93E3-6043B9AEE7E2}" destId="{DD20D8DA-B4FC-4758-A41E-BA9CC77D3A9C}" srcOrd="1" destOrd="0" parTransId="{80424CDB-7E8A-45C2-9FB3-6A8C00838D0F}" sibTransId="{DAD69747-7149-4065-B7B4-9D864FF4BEA7}"/>
    <dgm:cxn modelId="{36F4E029-63FB-41A0-AEFF-FFC5833C06CD}" srcId="{D6927954-1024-4E51-93E3-6043B9AEE7E2}" destId="{B0323D75-6357-4982-AA83-96BCB064707C}" srcOrd="4" destOrd="0" parTransId="{209B6D9E-2755-4137-A93E-FA25A1AC15F7}" sibTransId="{D42EFC7B-4527-4567-8A33-AAEB89BA162E}"/>
    <dgm:cxn modelId="{DCCF36A5-43A3-4293-B98C-B1072976E62D}" srcId="{D6927954-1024-4E51-93E3-6043B9AEE7E2}" destId="{D98121E1-C1B4-4EA8-86C2-DB0505D0994E}" srcOrd="3" destOrd="0" parTransId="{9F1660F4-C6A6-4AEB-8870-75891423D645}" sibTransId="{722D93A4-72BF-4DCC-B1AB-059561DED323}"/>
    <dgm:cxn modelId="{7D5B36F8-CCB2-457B-BC77-555454A1E19D}" type="presOf" srcId="{B681E2A2-161E-4E99-9D8A-3D9D71C5AA8A}" destId="{0253DBAF-C09F-41CD-AEBD-545B1B290FC0}" srcOrd="1" destOrd="0" presId="urn:microsoft.com/office/officeart/2005/8/layout/pyramid1"/>
    <dgm:cxn modelId="{DB1E4672-7E8C-4C09-B39B-F5CBDFCDE0BC}" type="presParOf" srcId="{B766D9FE-557D-4729-B7F8-C01B69085F10}" destId="{87F52820-01E8-4873-897A-2F2F0CBFA0AC}" srcOrd="0" destOrd="0" presId="urn:microsoft.com/office/officeart/2005/8/layout/pyramid1"/>
    <dgm:cxn modelId="{D36DAFE6-5E64-41AE-ABAA-F58E4E145EA9}" type="presParOf" srcId="{87F52820-01E8-4873-897A-2F2F0CBFA0AC}" destId="{90B5745B-1D2D-4F72-8ED7-E1D081CF2D68}" srcOrd="0" destOrd="0" presId="urn:microsoft.com/office/officeart/2005/8/layout/pyramid1"/>
    <dgm:cxn modelId="{8A5FFDFF-4EF2-4051-8AFC-5905072CBC69}" type="presParOf" srcId="{87F52820-01E8-4873-897A-2F2F0CBFA0AC}" destId="{D720E2AB-4DF6-43FE-A136-CABEB11C78A5}" srcOrd="1" destOrd="0" presId="urn:microsoft.com/office/officeart/2005/8/layout/pyramid1"/>
    <dgm:cxn modelId="{D05DF634-98CD-4030-9A9D-D92A58D0ADB8}" type="presParOf" srcId="{B766D9FE-557D-4729-B7F8-C01B69085F10}" destId="{324BB7F8-C0F9-4AB1-9C6B-BCAFF57FAAC5}" srcOrd="1" destOrd="0" presId="urn:microsoft.com/office/officeart/2005/8/layout/pyramid1"/>
    <dgm:cxn modelId="{76C39F31-C970-4B0A-9504-A04F088D7FCA}" type="presParOf" srcId="{324BB7F8-C0F9-4AB1-9C6B-BCAFF57FAAC5}" destId="{B8CD3E50-D8EE-418C-B47B-C14B6DB2EF98}" srcOrd="0" destOrd="0" presId="urn:microsoft.com/office/officeart/2005/8/layout/pyramid1"/>
    <dgm:cxn modelId="{FE645642-9D02-4030-A477-02E108724FB2}" type="presParOf" srcId="{324BB7F8-C0F9-4AB1-9C6B-BCAFF57FAAC5}" destId="{01EBA15D-1006-4D8A-B810-925282E5AF4E}" srcOrd="1" destOrd="0" presId="urn:microsoft.com/office/officeart/2005/8/layout/pyramid1"/>
    <dgm:cxn modelId="{B7D3B908-3045-43B3-B1A9-050950B9DC03}" type="presParOf" srcId="{B766D9FE-557D-4729-B7F8-C01B69085F10}" destId="{42F1A436-A1F3-4CF4-867F-14CB0234CB20}" srcOrd="2" destOrd="0" presId="urn:microsoft.com/office/officeart/2005/8/layout/pyramid1"/>
    <dgm:cxn modelId="{289C5DD8-7FA3-4108-AF2D-D47FD27A4C09}" type="presParOf" srcId="{42F1A436-A1F3-4CF4-867F-14CB0234CB20}" destId="{7232F10D-8FE4-4EC0-B949-0A4DE0CD63B3}" srcOrd="0" destOrd="0" presId="urn:microsoft.com/office/officeart/2005/8/layout/pyramid1"/>
    <dgm:cxn modelId="{8AB60018-D34E-4EA5-8044-CD99C48F2771}" type="presParOf" srcId="{42F1A436-A1F3-4CF4-867F-14CB0234CB20}" destId="{0253DBAF-C09F-41CD-AEBD-545B1B290FC0}" srcOrd="1" destOrd="0" presId="urn:microsoft.com/office/officeart/2005/8/layout/pyramid1"/>
    <dgm:cxn modelId="{0737DDE4-7175-4B89-AB48-5CE16B57E2DB}" type="presParOf" srcId="{B766D9FE-557D-4729-B7F8-C01B69085F10}" destId="{CD8321C3-0A28-4295-96DB-86FBC8850F08}" srcOrd="3" destOrd="0" presId="urn:microsoft.com/office/officeart/2005/8/layout/pyramid1"/>
    <dgm:cxn modelId="{C8A8308C-D931-4E73-AADD-6B547AA8005A}" type="presParOf" srcId="{CD8321C3-0A28-4295-96DB-86FBC8850F08}" destId="{D2D213DD-8F80-43F5-8895-A209ACE34A98}" srcOrd="0" destOrd="0" presId="urn:microsoft.com/office/officeart/2005/8/layout/pyramid1"/>
    <dgm:cxn modelId="{2E57B00D-AD5D-4582-BBDA-97FC6E3ABEE3}" type="presParOf" srcId="{CD8321C3-0A28-4295-96DB-86FBC8850F08}" destId="{437EB989-3AD1-47DB-BAC1-5D5B0182401E}" srcOrd="1" destOrd="0" presId="urn:microsoft.com/office/officeart/2005/8/layout/pyramid1"/>
    <dgm:cxn modelId="{0AAAC5B2-46C7-4821-827E-CD8D8821FBE8}" type="presParOf" srcId="{B766D9FE-557D-4729-B7F8-C01B69085F10}" destId="{1DBB7E79-23BC-493A-B6BA-1E41EB014C01}" srcOrd="4" destOrd="0" presId="urn:microsoft.com/office/officeart/2005/8/layout/pyramid1"/>
    <dgm:cxn modelId="{FF622E20-5DE6-4010-9BF3-DCF614063814}" type="presParOf" srcId="{1DBB7E79-23BC-493A-B6BA-1E41EB014C01}" destId="{455EDC58-FEED-4EEC-8F21-6FCF36EF80DC}" srcOrd="0" destOrd="0" presId="urn:microsoft.com/office/officeart/2005/8/layout/pyramid1"/>
    <dgm:cxn modelId="{1728B54E-9914-4F0C-A8B3-B36204C8C0FF}" type="presParOf" srcId="{1DBB7E79-23BC-493A-B6BA-1E41EB014C01}" destId="{9FC3B5CB-5A2E-4F9E-92B5-D56ACCE21AA2}"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6927954-1024-4E51-93E3-6043B9AEE7E2}" type="doc">
      <dgm:prSet loTypeId="urn:microsoft.com/office/officeart/2005/8/layout/pyramid1" loCatId="pyramid" qsTypeId="urn:microsoft.com/office/officeart/2005/8/quickstyle/simple1" qsCatId="simple" csTypeId="urn:microsoft.com/office/officeart/2005/8/colors/colorful1" csCatId="colorful" phldr="1"/>
      <dgm:spPr/>
    </dgm:pt>
    <dgm:pt modelId="{90F1D542-7B88-4550-BC1D-6094DEE227F0}">
      <dgm:prSet phldrT="[Text]"/>
      <dgm:spPr/>
      <dgm:t>
        <a:bodyPr/>
        <a:lstStyle/>
        <a:p>
          <a:r>
            <a:rPr lang="en-US" dirty="0" smtClean="0"/>
            <a:t>Self-</a:t>
          </a:r>
          <a:r>
            <a:rPr lang="en-US" dirty="0" err="1" smtClean="0"/>
            <a:t>actualisation</a:t>
          </a:r>
          <a:endParaRPr lang="en-US" dirty="0"/>
        </a:p>
      </dgm:t>
    </dgm:pt>
    <dgm:pt modelId="{DC1300E1-F754-43CE-8EB2-AA8A7AB58835}" type="parTrans" cxnId="{364028BD-2740-4445-A142-8D6359F76366}">
      <dgm:prSet/>
      <dgm:spPr/>
      <dgm:t>
        <a:bodyPr/>
        <a:lstStyle/>
        <a:p>
          <a:endParaRPr lang="en-US"/>
        </a:p>
      </dgm:t>
    </dgm:pt>
    <dgm:pt modelId="{63970CDF-F620-4459-B0C3-589D6D66E0CF}" type="sibTrans" cxnId="{364028BD-2740-4445-A142-8D6359F76366}">
      <dgm:prSet/>
      <dgm:spPr/>
      <dgm:t>
        <a:bodyPr/>
        <a:lstStyle/>
        <a:p>
          <a:endParaRPr lang="en-US"/>
        </a:p>
      </dgm:t>
    </dgm:pt>
    <dgm:pt modelId="{DD20D8DA-B4FC-4758-A41E-BA9CC77D3A9C}">
      <dgm:prSet phldrT="[Text]"/>
      <dgm:spPr/>
      <dgm:t>
        <a:bodyPr/>
        <a:lstStyle/>
        <a:p>
          <a:r>
            <a:rPr lang="en-US" dirty="0" smtClean="0"/>
            <a:t>Esteem needs:</a:t>
          </a:r>
        </a:p>
        <a:p>
          <a:r>
            <a:rPr lang="en-US" dirty="0" smtClean="0"/>
            <a:t>Self-esteem, confidence, respect for/by others</a:t>
          </a:r>
          <a:br>
            <a:rPr lang="en-US" dirty="0" smtClean="0"/>
          </a:br>
          <a:endParaRPr lang="en-US" dirty="0"/>
        </a:p>
      </dgm:t>
    </dgm:pt>
    <dgm:pt modelId="{80424CDB-7E8A-45C2-9FB3-6A8C00838D0F}" type="parTrans" cxnId="{D8F8C637-2CA9-47C3-9055-2100E4CEB6BE}">
      <dgm:prSet/>
      <dgm:spPr/>
      <dgm:t>
        <a:bodyPr/>
        <a:lstStyle/>
        <a:p>
          <a:endParaRPr lang="en-US"/>
        </a:p>
      </dgm:t>
    </dgm:pt>
    <dgm:pt modelId="{DAD69747-7149-4065-B7B4-9D864FF4BEA7}" type="sibTrans" cxnId="{D8F8C637-2CA9-47C3-9055-2100E4CEB6BE}">
      <dgm:prSet/>
      <dgm:spPr/>
      <dgm:t>
        <a:bodyPr/>
        <a:lstStyle/>
        <a:p>
          <a:endParaRPr lang="en-US"/>
        </a:p>
      </dgm:t>
    </dgm:pt>
    <dgm:pt modelId="{B681E2A2-161E-4E99-9D8A-3D9D71C5AA8A}">
      <dgm:prSet phldrT="[Text]"/>
      <dgm:spPr/>
      <dgm:t>
        <a:bodyPr/>
        <a:lstStyle/>
        <a:p>
          <a:r>
            <a:rPr lang="en-US" dirty="0" smtClean="0"/>
            <a:t>Belonging and </a:t>
          </a:r>
          <a:br>
            <a:rPr lang="en-US" dirty="0" smtClean="0"/>
          </a:br>
          <a:r>
            <a:rPr lang="en-US" dirty="0" smtClean="0"/>
            <a:t>love needs…….</a:t>
          </a:r>
        </a:p>
        <a:p>
          <a:r>
            <a:rPr lang="en-US" dirty="0" smtClean="0"/>
            <a:t>Friendship, family, sexual intimacy</a:t>
          </a:r>
          <a:endParaRPr lang="en-US" dirty="0"/>
        </a:p>
      </dgm:t>
    </dgm:pt>
    <dgm:pt modelId="{109A62E7-3277-4134-A95B-47DCD955E6F3}" type="parTrans" cxnId="{51E918A4-CDE6-4EA0-A983-917BD4858DBE}">
      <dgm:prSet/>
      <dgm:spPr/>
      <dgm:t>
        <a:bodyPr/>
        <a:lstStyle/>
        <a:p>
          <a:endParaRPr lang="en-US"/>
        </a:p>
      </dgm:t>
    </dgm:pt>
    <dgm:pt modelId="{AB7D5F85-1F85-4F95-83D6-8F90AD130589}" type="sibTrans" cxnId="{51E918A4-CDE6-4EA0-A983-917BD4858DBE}">
      <dgm:prSet/>
      <dgm:spPr/>
      <dgm:t>
        <a:bodyPr/>
        <a:lstStyle/>
        <a:p>
          <a:endParaRPr lang="en-US"/>
        </a:p>
      </dgm:t>
    </dgm:pt>
    <dgm:pt modelId="{D98121E1-C1B4-4EA8-86C2-DB0505D0994E}">
      <dgm:prSet/>
      <dgm:spPr/>
      <dgm:t>
        <a:bodyPr/>
        <a:lstStyle/>
        <a:p>
          <a:r>
            <a:rPr lang="en-US" dirty="0" smtClean="0"/>
            <a:t>Safety needs:</a:t>
          </a:r>
        </a:p>
        <a:p>
          <a:r>
            <a:rPr lang="en-US" dirty="0" smtClean="0"/>
            <a:t>Security of body, of health, of property, of employment, law and order</a:t>
          </a:r>
          <a:br>
            <a:rPr lang="en-US" dirty="0" smtClean="0"/>
          </a:br>
          <a:r>
            <a:rPr lang="en-US" dirty="0" smtClean="0"/>
            <a:t>…</a:t>
          </a:r>
          <a:endParaRPr lang="en-US" dirty="0"/>
        </a:p>
      </dgm:t>
    </dgm:pt>
    <dgm:pt modelId="{9F1660F4-C6A6-4AEB-8870-75891423D645}" type="parTrans" cxnId="{DCCF36A5-43A3-4293-B98C-B1072976E62D}">
      <dgm:prSet/>
      <dgm:spPr/>
      <dgm:t>
        <a:bodyPr/>
        <a:lstStyle/>
        <a:p>
          <a:endParaRPr lang="en-US"/>
        </a:p>
      </dgm:t>
    </dgm:pt>
    <dgm:pt modelId="{722D93A4-72BF-4DCC-B1AB-059561DED323}" type="sibTrans" cxnId="{DCCF36A5-43A3-4293-B98C-B1072976E62D}">
      <dgm:prSet/>
      <dgm:spPr/>
      <dgm:t>
        <a:bodyPr/>
        <a:lstStyle/>
        <a:p>
          <a:endParaRPr lang="en-US"/>
        </a:p>
      </dgm:t>
    </dgm:pt>
    <dgm:pt modelId="{B0323D75-6357-4982-AA83-96BCB064707C}">
      <dgm:prSet/>
      <dgm:spPr/>
      <dgm:t>
        <a:bodyPr/>
        <a:lstStyle/>
        <a:p>
          <a:r>
            <a:rPr lang="en-US" dirty="0" smtClean="0"/>
            <a:t>Biological and physiological needs: breathing, food, water, sex, sleep……</a:t>
          </a:r>
          <a:endParaRPr lang="en-US" dirty="0"/>
        </a:p>
      </dgm:t>
    </dgm:pt>
    <dgm:pt modelId="{209B6D9E-2755-4137-A93E-FA25A1AC15F7}" type="parTrans" cxnId="{36F4E029-63FB-41A0-AEFF-FFC5833C06CD}">
      <dgm:prSet/>
      <dgm:spPr/>
      <dgm:t>
        <a:bodyPr/>
        <a:lstStyle/>
        <a:p>
          <a:endParaRPr lang="en-US"/>
        </a:p>
      </dgm:t>
    </dgm:pt>
    <dgm:pt modelId="{D42EFC7B-4527-4567-8A33-AAEB89BA162E}" type="sibTrans" cxnId="{36F4E029-63FB-41A0-AEFF-FFC5833C06CD}">
      <dgm:prSet/>
      <dgm:spPr/>
      <dgm:t>
        <a:bodyPr/>
        <a:lstStyle/>
        <a:p>
          <a:endParaRPr lang="en-US"/>
        </a:p>
      </dgm:t>
    </dgm:pt>
    <dgm:pt modelId="{B766D9FE-557D-4729-B7F8-C01B69085F10}" type="pres">
      <dgm:prSet presAssocID="{D6927954-1024-4E51-93E3-6043B9AEE7E2}" presName="Name0" presStyleCnt="0">
        <dgm:presLayoutVars>
          <dgm:dir/>
          <dgm:animLvl val="lvl"/>
          <dgm:resizeHandles val="exact"/>
        </dgm:presLayoutVars>
      </dgm:prSet>
      <dgm:spPr/>
    </dgm:pt>
    <dgm:pt modelId="{87F52820-01E8-4873-897A-2F2F0CBFA0AC}" type="pres">
      <dgm:prSet presAssocID="{90F1D542-7B88-4550-BC1D-6094DEE227F0}" presName="Name8" presStyleCnt="0"/>
      <dgm:spPr/>
    </dgm:pt>
    <dgm:pt modelId="{90B5745B-1D2D-4F72-8ED7-E1D081CF2D68}" type="pres">
      <dgm:prSet presAssocID="{90F1D542-7B88-4550-BC1D-6094DEE227F0}" presName="level" presStyleLbl="node1" presStyleIdx="0" presStyleCnt="5">
        <dgm:presLayoutVars>
          <dgm:chMax val="1"/>
          <dgm:bulletEnabled val="1"/>
        </dgm:presLayoutVars>
      </dgm:prSet>
      <dgm:spPr/>
      <dgm:t>
        <a:bodyPr/>
        <a:lstStyle/>
        <a:p>
          <a:endParaRPr lang="en-US"/>
        </a:p>
      </dgm:t>
    </dgm:pt>
    <dgm:pt modelId="{D720E2AB-4DF6-43FE-A136-CABEB11C78A5}" type="pres">
      <dgm:prSet presAssocID="{90F1D542-7B88-4550-BC1D-6094DEE227F0}" presName="levelTx" presStyleLbl="revTx" presStyleIdx="0" presStyleCnt="0">
        <dgm:presLayoutVars>
          <dgm:chMax val="1"/>
          <dgm:bulletEnabled val="1"/>
        </dgm:presLayoutVars>
      </dgm:prSet>
      <dgm:spPr/>
      <dgm:t>
        <a:bodyPr/>
        <a:lstStyle/>
        <a:p>
          <a:endParaRPr lang="en-US"/>
        </a:p>
      </dgm:t>
    </dgm:pt>
    <dgm:pt modelId="{324BB7F8-C0F9-4AB1-9C6B-BCAFF57FAAC5}" type="pres">
      <dgm:prSet presAssocID="{DD20D8DA-B4FC-4758-A41E-BA9CC77D3A9C}" presName="Name8" presStyleCnt="0"/>
      <dgm:spPr/>
    </dgm:pt>
    <dgm:pt modelId="{B8CD3E50-D8EE-418C-B47B-C14B6DB2EF98}" type="pres">
      <dgm:prSet presAssocID="{DD20D8DA-B4FC-4758-A41E-BA9CC77D3A9C}" presName="level" presStyleLbl="node1" presStyleIdx="1" presStyleCnt="5">
        <dgm:presLayoutVars>
          <dgm:chMax val="1"/>
          <dgm:bulletEnabled val="1"/>
        </dgm:presLayoutVars>
      </dgm:prSet>
      <dgm:spPr/>
      <dgm:t>
        <a:bodyPr/>
        <a:lstStyle/>
        <a:p>
          <a:endParaRPr lang="en-US"/>
        </a:p>
      </dgm:t>
    </dgm:pt>
    <dgm:pt modelId="{01EBA15D-1006-4D8A-B810-925282E5AF4E}" type="pres">
      <dgm:prSet presAssocID="{DD20D8DA-B4FC-4758-A41E-BA9CC77D3A9C}" presName="levelTx" presStyleLbl="revTx" presStyleIdx="0" presStyleCnt="0">
        <dgm:presLayoutVars>
          <dgm:chMax val="1"/>
          <dgm:bulletEnabled val="1"/>
        </dgm:presLayoutVars>
      </dgm:prSet>
      <dgm:spPr/>
      <dgm:t>
        <a:bodyPr/>
        <a:lstStyle/>
        <a:p>
          <a:endParaRPr lang="en-US"/>
        </a:p>
      </dgm:t>
    </dgm:pt>
    <dgm:pt modelId="{42F1A436-A1F3-4CF4-867F-14CB0234CB20}" type="pres">
      <dgm:prSet presAssocID="{B681E2A2-161E-4E99-9D8A-3D9D71C5AA8A}" presName="Name8" presStyleCnt="0"/>
      <dgm:spPr/>
    </dgm:pt>
    <dgm:pt modelId="{7232F10D-8FE4-4EC0-B949-0A4DE0CD63B3}" type="pres">
      <dgm:prSet presAssocID="{B681E2A2-161E-4E99-9D8A-3D9D71C5AA8A}" presName="level" presStyleLbl="node1" presStyleIdx="2" presStyleCnt="5">
        <dgm:presLayoutVars>
          <dgm:chMax val="1"/>
          <dgm:bulletEnabled val="1"/>
        </dgm:presLayoutVars>
      </dgm:prSet>
      <dgm:spPr/>
      <dgm:t>
        <a:bodyPr/>
        <a:lstStyle/>
        <a:p>
          <a:endParaRPr lang="en-US"/>
        </a:p>
      </dgm:t>
    </dgm:pt>
    <dgm:pt modelId="{0253DBAF-C09F-41CD-AEBD-545B1B290FC0}" type="pres">
      <dgm:prSet presAssocID="{B681E2A2-161E-4E99-9D8A-3D9D71C5AA8A}" presName="levelTx" presStyleLbl="revTx" presStyleIdx="0" presStyleCnt="0">
        <dgm:presLayoutVars>
          <dgm:chMax val="1"/>
          <dgm:bulletEnabled val="1"/>
        </dgm:presLayoutVars>
      </dgm:prSet>
      <dgm:spPr/>
      <dgm:t>
        <a:bodyPr/>
        <a:lstStyle/>
        <a:p>
          <a:endParaRPr lang="en-US"/>
        </a:p>
      </dgm:t>
    </dgm:pt>
    <dgm:pt modelId="{CD8321C3-0A28-4295-96DB-86FBC8850F08}" type="pres">
      <dgm:prSet presAssocID="{D98121E1-C1B4-4EA8-86C2-DB0505D0994E}" presName="Name8" presStyleCnt="0"/>
      <dgm:spPr/>
    </dgm:pt>
    <dgm:pt modelId="{D2D213DD-8F80-43F5-8895-A209ACE34A98}" type="pres">
      <dgm:prSet presAssocID="{D98121E1-C1B4-4EA8-86C2-DB0505D0994E}" presName="level" presStyleLbl="node1" presStyleIdx="3" presStyleCnt="5">
        <dgm:presLayoutVars>
          <dgm:chMax val="1"/>
          <dgm:bulletEnabled val="1"/>
        </dgm:presLayoutVars>
      </dgm:prSet>
      <dgm:spPr/>
      <dgm:t>
        <a:bodyPr/>
        <a:lstStyle/>
        <a:p>
          <a:endParaRPr lang="en-US"/>
        </a:p>
      </dgm:t>
    </dgm:pt>
    <dgm:pt modelId="{437EB989-3AD1-47DB-BAC1-5D5B0182401E}" type="pres">
      <dgm:prSet presAssocID="{D98121E1-C1B4-4EA8-86C2-DB0505D0994E}" presName="levelTx" presStyleLbl="revTx" presStyleIdx="0" presStyleCnt="0">
        <dgm:presLayoutVars>
          <dgm:chMax val="1"/>
          <dgm:bulletEnabled val="1"/>
        </dgm:presLayoutVars>
      </dgm:prSet>
      <dgm:spPr/>
      <dgm:t>
        <a:bodyPr/>
        <a:lstStyle/>
        <a:p>
          <a:endParaRPr lang="en-US"/>
        </a:p>
      </dgm:t>
    </dgm:pt>
    <dgm:pt modelId="{1DBB7E79-23BC-493A-B6BA-1E41EB014C01}" type="pres">
      <dgm:prSet presAssocID="{B0323D75-6357-4982-AA83-96BCB064707C}" presName="Name8" presStyleCnt="0"/>
      <dgm:spPr/>
    </dgm:pt>
    <dgm:pt modelId="{455EDC58-FEED-4EEC-8F21-6FCF36EF80DC}" type="pres">
      <dgm:prSet presAssocID="{B0323D75-6357-4982-AA83-96BCB064707C}" presName="level" presStyleLbl="node1" presStyleIdx="4" presStyleCnt="5">
        <dgm:presLayoutVars>
          <dgm:chMax val="1"/>
          <dgm:bulletEnabled val="1"/>
        </dgm:presLayoutVars>
      </dgm:prSet>
      <dgm:spPr/>
      <dgm:t>
        <a:bodyPr/>
        <a:lstStyle/>
        <a:p>
          <a:endParaRPr lang="en-US"/>
        </a:p>
      </dgm:t>
    </dgm:pt>
    <dgm:pt modelId="{9FC3B5CB-5A2E-4F9E-92B5-D56ACCE21AA2}" type="pres">
      <dgm:prSet presAssocID="{B0323D75-6357-4982-AA83-96BCB064707C}" presName="levelTx" presStyleLbl="revTx" presStyleIdx="0" presStyleCnt="0">
        <dgm:presLayoutVars>
          <dgm:chMax val="1"/>
          <dgm:bulletEnabled val="1"/>
        </dgm:presLayoutVars>
      </dgm:prSet>
      <dgm:spPr/>
      <dgm:t>
        <a:bodyPr/>
        <a:lstStyle/>
        <a:p>
          <a:endParaRPr lang="en-US"/>
        </a:p>
      </dgm:t>
    </dgm:pt>
  </dgm:ptLst>
  <dgm:cxnLst>
    <dgm:cxn modelId="{10BC0F93-515C-4733-8EBC-77C0659EDB0D}" type="presOf" srcId="{D6927954-1024-4E51-93E3-6043B9AEE7E2}" destId="{B766D9FE-557D-4729-B7F8-C01B69085F10}" srcOrd="0" destOrd="0" presId="urn:microsoft.com/office/officeart/2005/8/layout/pyramid1"/>
    <dgm:cxn modelId="{22AEE168-C623-469C-9152-69272485E49B}" type="presOf" srcId="{B681E2A2-161E-4E99-9D8A-3D9D71C5AA8A}" destId="{7232F10D-8FE4-4EC0-B949-0A4DE0CD63B3}" srcOrd="0" destOrd="0" presId="urn:microsoft.com/office/officeart/2005/8/layout/pyramid1"/>
    <dgm:cxn modelId="{4CC07804-A9B3-4560-85EE-632609227256}" type="presOf" srcId="{DD20D8DA-B4FC-4758-A41E-BA9CC77D3A9C}" destId="{01EBA15D-1006-4D8A-B810-925282E5AF4E}" srcOrd="1" destOrd="0" presId="urn:microsoft.com/office/officeart/2005/8/layout/pyramid1"/>
    <dgm:cxn modelId="{DDD63D0A-AD57-41BB-A4AD-F1D29F30383E}" type="presOf" srcId="{D98121E1-C1B4-4EA8-86C2-DB0505D0994E}" destId="{D2D213DD-8F80-43F5-8895-A209ACE34A98}" srcOrd="0" destOrd="0" presId="urn:microsoft.com/office/officeart/2005/8/layout/pyramid1"/>
    <dgm:cxn modelId="{8AD64DC6-E379-469D-824D-0C9CBCFE6422}" type="presOf" srcId="{B0323D75-6357-4982-AA83-96BCB064707C}" destId="{455EDC58-FEED-4EEC-8F21-6FCF36EF80DC}" srcOrd="0" destOrd="0" presId="urn:microsoft.com/office/officeart/2005/8/layout/pyramid1"/>
    <dgm:cxn modelId="{9911EB79-097E-4003-B804-99F7CC66D1AF}" type="presOf" srcId="{90F1D542-7B88-4550-BC1D-6094DEE227F0}" destId="{90B5745B-1D2D-4F72-8ED7-E1D081CF2D68}" srcOrd="0" destOrd="0" presId="urn:microsoft.com/office/officeart/2005/8/layout/pyramid1"/>
    <dgm:cxn modelId="{26B46766-C2AA-4E1F-8CC8-3F880DAEC8E2}" type="presOf" srcId="{D98121E1-C1B4-4EA8-86C2-DB0505D0994E}" destId="{437EB989-3AD1-47DB-BAC1-5D5B0182401E}" srcOrd="1" destOrd="0" presId="urn:microsoft.com/office/officeart/2005/8/layout/pyramid1"/>
    <dgm:cxn modelId="{19C3ECE6-7860-4692-B767-49E3B02F1DD4}" type="presOf" srcId="{DD20D8DA-B4FC-4758-A41E-BA9CC77D3A9C}" destId="{B8CD3E50-D8EE-418C-B47B-C14B6DB2EF98}" srcOrd="0" destOrd="0" presId="urn:microsoft.com/office/officeart/2005/8/layout/pyramid1"/>
    <dgm:cxn modelId="{364028BD-2740-4445-A142-8D6359F76366}" srcId="{D6927954-1024-4E51-93E3-6043B9AEE7E2}" destId="{90F1D542-7B88-4550-BC1D-6094DEE227F0}" srcOrd="0" destOrd="0" parTransId="{DC1300E1-F754-43CE-8EB2-AA8A7AB58835}" sibTransId="{63970CDF-F620-4459-B0C3-589D6D66E0CF}"/>
    <dgm:cxn modelId="{E7E62D13-D570-4144-B165-8C95EB41B581}" type="presOf" srcId="{B0323D75-6357-4982-AA83-96BCB064707C}" destId="{9FC3B5CB-5A2E-4F9E-92B5-D56ACCE21AA2}" srcOrd="1" destOrd="0" presId="urn:microsoft.com/office/officeart/2005/8/layout/pyramid1"/>
    <dgm:cxn modelId="{84B12419-F761-49C0-886C-FEEFD8FC8142}" type="presOf" srcId="{90F1D542-7B88-4550-BC1D-6094DEE227F0}" destId="{D720E2AB-4DF6-43FE-A136-CABEB11C78A5}" srcOrd="1" destOrd="0" presId="urn:microsoft.com/office/officeart/2005/8/layout/pyramid1"/>
    <dgm:cxn modelId="{51E918A4-CDE6-4EA0-A983-917BD4858DBE}" srcId="{D6927954-1024-4E51-93E3-6043B9AEE7E2}" destId="{B681E2A2-161E-4E99-9D8A-3D9D71C5AA8A}" srcOrd="2" destOrd="0" parTransId="{109A62E7-3277-4134-A95B-47DCD955E6F3}" sibTransId="{AB7D5F85-1F85-4F95-83D6-8F90AD130589}"/>
    <dgm:cxn modelId="{D8F8C637-2CA9-47C3-9055-2100E4CEB6BE}" srcId="{D6927954-1024-4E51-93E3-6043B9AEE7E2}" destId="{DD20D8DA-B4FC-4758-A41E-BA9CC77D3A9C}" srcOrd="1" destOrd="0" parTransId="{80424CDB-7E8A-45C2-9FB3-6A8C00838D0F}" sibTransId="{DAD69747-7149-4065-B7B4-9D864FF4BEA7}"/>
    <dgm:cxn modelId="{36F4E029-63FB-41A0-AEFF-FFC5833C06CD}" srcId="{D6927954-1024-4E51-93E3-6043B9AEE7E2}" destId="{B0323D75-6357-4982-AA83-96BCB064707C}" srcOrd="4" destOrd="0" parTransId="{209B6D9E-2755-4137-A93E-FA25A1AC15F7}" sibTransId="{D42EFC7B-4527-4567-8A33-AAEB89BA162E}"/>
    <dgm:cxn modelId="{DCCF36A5-43A3-4293-B98C-B1072976E62D}" srcId="{D6927954-1024-4E51-93E3-6043B9AEE7E2}" destId="{D98121E1-C1B4-4EA8-86C2-DB0505D0994E}" srcOrd="3" destOrd="0" parTransId="{9F1660F4-C6A6-4AEB-8870-75891423D645}" sibTransId="{722D93A4-72BF-4DCC-B1AB-059561DED323}"/>
    <dgm:cxn modelId="{AB252D00-6023-45FF-86D1-D0DD307CAE03}" type="presOf" srcId="{B681E2A2-161E-4E99-9D8A-3D9D71C5AA8A}" destId="{0253DBAF-C09F-41CD-AEBD-545B1B290FC0}" srcOrd="1" destOrd="0" presId="urn:microsoft.com/office/officeart/2005/8/layout/pyramid1"/>
    <dgm:cxn modelId="{E6CAE966-E08D-4312-AEFC-E4A37337ED33}" type="presParOf" srcId="{B766D9FE-557D-4729-B7F8-C01B69085F10}" destId="{87F52820-01E8-4873-897A-2F2F0CBFA0AC}" srcOrd="0" destOrd="0" presId="urn:microsoft.com/office/officeart/2005/8/layout/pyramid1"/>
    <dgm:cxn modelId="{9B0066E7-5C3F-417B-838F-C0520DD268EC}" type="presParOf" srcId="{87F52820-01E8-4873-897A-2F2F0CBFA0AC}" destId="{90B5745B-1D2D-4F72-8ED7-E1D081CF2D68}" srcOrd="0" destOrd="0" presId="urn:microsoft.com/office/officeart/2005/8/layout/pyramid1"/>
    <dgm:cxn modelId="{A7D7A260-D8D9-4C4C-B966-2568AB0BFABA}" type="presParOf" srcId="{87F52820-01E8-4873-897A-2F2F0CBFA0AC}" destId="{D720E2AB-4DF6-43FE-A136-CABEB11C78A5}" srcOrd="1" destOrd="0" presId="urn:microsoft.com/office/officeart/2005/8/layout/pyramid1"/>
    <dgm:cxn modelId="{22DECF3C-81BF-4B00-9456-BFAD69FD107F}" type="presParOf" srcId="{B766D9FE-557D-4729-B7F8-C01B69085F10}" destId="{324BB7F8-C0F9-4AB1-9C6B-BCAFF57FAAC5}" srcOrd="1" destOrd="0" presId="urn:microsoft.com/office/officeart/2005/8/layout/pyramid1"/>
    <dgm:cxn modelId="{6F4BC2B5-0DE1-4EA1-8FA2-C524FAA063BF}" type="presParOf" srcId="{324BB7F8-C0F9-4AB1-9C6B-BCAFF57FAAC5}" destId="{B8CD3E50-D8EE-418C-B47B-C14B6DB2EF98}" srcOrd="0" destOrd="0" presId="urn:microsoft.com/office/officeart/2005/8/layout/pyramid1"/>
    <dgm:cxn modelId="{37764746-7EA8-454E-B232-1E82870C73E4}" type="presParOf" srcId="{324BB7F8-C0F9-4AB1-9C6B-BCAFF57FAAC5}" destId="{01EBA15D-1006-4D8A-B810-925282E5AF4E}" srcOrd="1" destOrd="0" presId="urn:microsoft.com/office/officeart/2005/8/layout/pyramid1"/>
    <dgm:cxn modelId="{FED433FF-7A10-43BD-98C9-AB5859C74E86}" type="presParOf" srcId="{B766D9FE-557D-4729-B7F8-C01B69085F10}" destId="{42F1A436-A1F3-4CF4-867F-14CB0234CB20}" srcOrd="2" destOrd="0" presId="urn:microsoft.com/office/officeart/2005/8/layout/pyramid1"/>
    <dgm:cxn modelId="{5E116849-BC5A-4A6B-A6EA-502D34585914}" type="presParOf" srcId="{42F1A436-A1F3-4CF4-867F-14CB0234CB20}" destId="{7232F10D-8FE4-4EC0-B949-0A4DE0CD63B3}" srcOrd="0" destOrd="0" presId="urn:microsoft.com/office/officeart/2005/8/layout/pyramid1"/>
    <dgm:cxn modelId="{DB9D1723-C0BF-4AEE-B6CC-9F62D0A5F8B9}" type="presParOf" srcId="{42F1A436-A1F3-4CF4-867F-14CB0234CB20}" destId="{0253DBAF-C09F-41CD-AEBD-545B1B290FC0}" srcOrd="1" destOrd="0" presId="urn:microsoft.com/office/officeart/2005/8/layout/pyramid1"/>
    <dgm:cxn modelId="{A078620D-9F49-4F11-BE78-3E82B47DB898}" type="presParOf" srcId="{B766D9FE-557D-4729-B7F8-C01B69085F10}" destId="{CD8321C3-0A28-4295-96DB-86FBC8850F08}" srcOrd="3" destOrd="0" presId="urn:microsoft.com/office/officeart/2005/8/layout/pyramid1"/>
    <dgm:cxn modelId="{BEC703D4-8138-48D7-BACC-97D8D859CC2F}" type="presParOf" srcId="{CD8321C3-0A28-4295-96DB-86FBC8850F08}" destId="{D2D213DD-8F80-43F5-8895-A209ACE34A98}" srcOrd="0" destOrd="0" presId="urn:microsoft.com/office/officeart/2005/8/layout/pyramid1"/>
    <dgm:cxn modelId="{38CF4C9E-F8CB-4E5B-95B3-3A0065D8DF58}" type="presParOf" srcId="{CD8321C3-0A28-4295-96DB-86FBC8850F08}" destId="{437EB989-3AD1-47DB-BAC1-5D5B0182401E}" srcOrd="1" destOrd="0" presId="urn:microsoft.com/office/officeart/2005/8/layout/pyramid1"/>
    <dgm:cxn modelId="{74966C9B-9A9D-426C-8F83-5DD3141099D8}" type="presParOf" srcId="{B766D9FE-557D-4729-B7F8-C01B69085F10}" destId="{1DBB7E79-23BC-493A-B6BA-1E41EB014C01}" srcOrd="4" destOrd="0" presId="urn:microsoft.com/office/officeart/2005/8/layout/pyramid1"/>
    <dgm:cxn modelId="{9E887DB4-C273-4DAD-A9B7-2A72E6B7DCCD}" type="presParOf" srcId="{1DBB7E79-23BC-493A-B6BA-1E41EB014C01}" destId="{455EDC58-FEED-4EEC-8F21-6FCF36EF80DC}" srcOrd="0" destOrd="0" presId="urn:microsoft.com/office/officeart/2005/8/layout/pyramid1"/>
    <dgm:cxn modelId="{A23CF9A6-721B-4E9A-8C25-839498047DE9}" type="presParOf" srcId="{1DBB7E79-23BC-493A-B6BA-1E41EB014C01}" destId="{9FC3B5CB-5A2E-4F9E-92B5-D56ACCE21AA2}"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817FF72-D0A3-46B8-976B-BC06C7888E38}" type="doc">
      <dgm:prSet loTypeId="urn:microsoft.com/office/officeart/2005/8/layout/pyramid1" loCatId="pyramid" qsTypeId="urn:microsoft.com/office/officeart/2005/8/quickstyle/simple1" qsCatId="simple" csTypeId="urn:microsoft.com/office/officeart/2005/8/colors/colorful1" csCatId="colorful" phldr="1"/>
      <dgm:spPr/>
    </dgm:pt>
    <dgm:pt modelId="{9E948D78-45A5-402C-B453-723D29300A03}">
      <dgm:prSet phldrT="[Text]"/>
      <dgm:spPr/>
      <dgm:t>
        <a:bodyPr/>
        <a:lstStyle/>
        <a:p>
          <a:r>
            <a:rPr lang="en-US" b="1" dirty="0" smtClean="0"/>
            <a:t>Transcendence Needs</a:t>
          </a:r>
          <a:br>
            <a:rPr lang="en-US" b="1" dirty="0" smtClean="0"/>
          </a:br>
          <a:r>
            <a:rPr lang="en-US" dirty="0" smtClean="0"/>
            <a:t>Helping others to achieve self actualization</a:t>
          </a:r>
          <a:endParaRPr lang="en-US" dirty="0"/>
        </a:p>
      </dgm:t>
    </dgm:pt>
    <dgm:pt modelId="{C6AABA57-A0B2-4525-9C54-570A41DA1012}" type="parTrans" cxnId="{0630F1CA-D9F1-4A9C-9DBC-6E4A27554AAF}">
      <dgm:prSet/>
      <dgm:spPr/>
      <dgm:t>
        <a:bodyPr/>
        <a:lstStyle/>
        <a:p>
          <a:endParaRPr lang="en-US"/>
        </a:p>
      </dgm:t>
    </dgm:pt>
    <dgm:pt modelId="{DA4EF5A0-EA22-46AB-8363-098BFEF4C13D}" type="sibTrans" cxnId="{0630F1CA-D9F1-4A9C-9DBC-6E4A27554AAF}">
      <dgm:prSet/>
      <dgm:spPr/>
      <dgm:t>
        <a:bodyPr/>
        <a:lstStyle/>
        <a:p>
          <a:endParaRPr lang="en-US"/>
        </a:p>
      </dgm:t>
    </dgm:pt>
    <dgm:pt modelId="{57D4C24C-FAF1-411C-A89F-D0F973D098DA}">
      <dgm:prSet phldrT="[Text]"/>
      <dgm:spPr/>
      <dgm:t>
        <a:bodyPr/>
        <a:lstStyle/>
        <a:p>
          <a:r>
            <a:rPr lang="en-US" b="1" dirty="0" smtClean="0"/>
            <a:t>Self Actualization</a:t>
          </a:r>
          <a:r>
            <a:rPr lang="en-US" dirty="0" smtClean="0"/>
            <a:t/>
          </a:r>
          <a:br>
            <a:rPr lang="en-US" dirty="0" smtClean="0"/>
          </a:br>
          <a:r>
            <a:rPr lang="en-US" dirty="0" smtClean="0"/>
            <a:t>realizing one’s potential, self-fulfillment, pursue talent, peak experiences, authenticity, morality, self-awareness</a:t>
          </a:r>
          <a:endParaRPr lang="en-US" dirty="0"/>
        </a:p>
      </dgm:t>
    </dgm:pt>
    <dgm:pt modelId="{ABBDD760-1EE1-4EF3-A957-17FC9A75BEA7}" type="parTrans" cxnId="{AC048351-3AB1-46EE-81FE-4B8BF9A9DC97}">
      <dgm:prSet/>
      <dgm:spPr/>
      <dgm:t>
        <a:bodyPr/>
        <a:lstStyle/>
        <a:p>
          <a:endParaRPr lang="en-US"/>
        </a:p>
      </dgm:t>
    </dgm:pt>
    <dgm:pt modelId="{F99108B4-BDBE-4B54-AC59-6CEC19BA8F21}" type="sibTrans" cxnId="{AC048351-3AB1-46EE-81FE-4B8BF9A9DC97}">
      <dgm:prSet/>
      <dgm:spPr/>
      <dgm:t>
        <a:bodyPr/>
        <a:lstStyle/>
        <a:p>
          <a:endParaRPr lang="en-US"/>
        </a:p>
      </dgm:t>
    </dgm:pt>
    <dgm:pt modelId="{16D4A077-D6C4-4C96-AF5C-9D266A2FF4C4}">
      <dgm:prSet phldrT="[Text]"/>
      <dgm:spPr/>
      <dgm:t>
        <a:bodyPr/>
        <a:lstStyle/>
        <a:p>
          <a:r>
            <a:rPr lang="en-US" b="1" dirty="0" smtClean="0"/>
            <a:t>Aesthetic Needs</a:t>
          </a:r>
          <a:r>
            <a:rPr lang="en-US" dirty="0" smtClean="0"/>
            <a:t/>
          </a:r>
          <a:br>
            <a:rPr lang="en-US" dirty="0" smtClean="0"/>
          </a:br>
          <a:r>
            <a:rPr lang="en-US" dirty="0" smtClean="0"/>
            <a:t>need to express oneself, appreciation of beauty, balance</a:t>
          </a:r>
          <a:endParaRPr lang="en-US" dirty="0"/>
        </a:p>
      </dgm:t>
    </dgm:pt>
    <dgm:pt modelId="{2D170CCA-E26F-4DB2-84A2-0B900FF810D7}" type="parTrans" cxnId="{04E827C4-FB96-4CBE-8BB9-3F591A6C45C4}">
      <dgm:prSet/>
      <dgm:spPr/>
      <dgm:t>
        <a:bodyPr/>
        <a:lstStyle/>
        <a:p>
          <a:endParaRPr lang="en-US"/>
        </a:p>
      </dgm:t>
    </dgm:pt>
    <dgm:pt modelId="{B3732FFE-C6D1-4B1F-9D1E-81DF6D15E4DF}" type="sibTrans" cxnId="{04E827C4-FB96-4CBE-8BB9-3F591A6C45C4}">
      <dgm:prSet/>
      <dgm:spPr/>
      <dgm:t>
        <a:bodyPr/>
        <a:lstStyle/>
        <a:p>
          <a:endParaRPr lang="en-US"/>
        </a:p>
      </dgm:t>
    </dgm:pt>
    <dgm:pt modelId="{08719479-9626-4077-A87F-951AF0C22934}">
      <dgm:prSet phldrT="[Text]"/>
      <dgm:spPr/>
      <dgm:t>
        <a:bodyPr/>
        <a:lstStyle/>
        <a:p>
          <a:r>
            <a:rPr lang="en-US" b="1" dirty="0" smtClean="0"/>
            <a:t>Cognitive Needs</a:t>
          </a:r>
          <a:r>
            <a:rPr lang="en-US" dirty="0" smtClean="0"/>
            <a:t/>
          </a:r>
          <a:br>
            <a:rPr lang="en-US" dirty="0" smtClean="0"/>
          </a:br>
          <a:r>
            <a:rPr lang="en-US" dirty="0" smtClean="0"/>
            <a:t>Need to know and understand</a:t>
          </a:r>
          <a:endParaRPr lang="en-US" dirty="0"/>
        </a:p>
      </dgm:t>
    </dgm:pt>
    <dgm:pt modelId="{E310868B-47A2-4187-9086-960F4D782B07}" type="parTrans" cxnId="{BB51EAD3-94E9-49FD-9685-EED4E8D21E0E}">
      <dgm:prSet/>
      <dgm:spPr/>
      <dgm:t>
        <a:bodyPr/>
        <a:lstStyle/>
        <a:p>
          <a:endParaRPr lang="en-US"/>
        </a:p>
      </dgm:t>
    </dgm:pt>
    <dgm:pt modelId="{558DA0ED-D31A-4458-9667-1C432D7C168E}" type="sibTrans" cxnId="{BB51EAD3-94E9-49FD-9685-EED4E8D21E0E}">
      <dgm:prSet/>
      <dgm:spPr/>
      <dgm:t>
        <a:bodyPr/>
        <a:lstStyle/>
        <a:p>
          <a:endParaRPr lang="en-US"/>
        </a:p>
      </dgm:t>
    </dgm:pt>
    <dgm:pt modelId="{F4179623-39F2-4000-9D62-F565D918DD1D}" type="pres">
      <dgm:prSet presAssocID="{8817FF72-D0A3-46B8-976B-BC06C7888E38}" presName="Name0" presStyleCnt="0">
        <dgm:presLayoutVars>
          <dgm:dir/>
          <dgm:animLvl val="lvl"/>
          <dgm:resizeHandles val="exact"/>
        </dgm:presLayoutVars>
      </dgm:prSet>
      <dgm:spPr/>
    </dgm:pt>
    <dgm:pt modelId="{AC1CA5BB-57CD-45B1-9647-1C074C5957A7}" type="pres">
      <dgm:prSet presAssocID="{9E948D78-45A5-402C-B453-723D29300A03}" presName="Name8" presStyleCnt="0"/>
      <dgm:spPr/>
    </dgm:pt>
    <dgm:pt modelId="{C9282888-EC81-4559-B312-7072E8FC3376}" type="pres">
      <dgm:prSet presAssocID="{9E948D78-45A5-402C-B453-723D29300A03}" presName="level" presStyleLbl="node1" presStyleIdx="0" presStyleCnt="4">
        <dgm:presLayoutVars>
          <dgm:chMax val="1"/>
          <dgm:bulletEnabled val="1"/>
        </dgm:presLayoutVars>
      </dgm:prSet>
      <dgm:spPr/>
      <dgm:t>
        <a:bodyPr/>
        <a:lstStyle/>
        <a:p>
          <a:endParaRPr lang="en-US"/>
        </a:p>
      </dgm:t>
    </dgm:pt>
    <dgm:pt modelId="{136A49B4-AFF4-4F56-B6FC-26BC42B0E34C}" type="pres">
      <dgm:prSet presAssocID="{9E948D78-45A5-402C-B453-723D29300A03}" presName="levelTx" presStyleLbl="revTx" presStyleIdx="0" presStyleCnt="0">
        <dgm:presLayoutVars>
          <dgm:chMax val="1"/>
          <dgm:bulletEnabled val="1"/>
        </dgm:presLayoutVars>
      </dgm:prSet>
      <dgm:spPr/>
      <dgm:t>
        <a:bodyPr/>
        <a:lstStyle/>
        <a:p>
          <a:endParaRPr lang="en-US"/>
        </a:p>
      </dgm:t>
    </dgm:pt>
    <dgm:pt modelId="{A7DB3C83-240E-4D0A-B17E-3BFC477406E4}" type="pres">
      <dgm:prSet presAssocID="{57D4C24C-FAF1-411C-A89F-D0F973D098DA}" presName="Name8" presStyleCnt="0"/>
      <dgm:spPr/>
    </dgm:pt>
    <dgm:pt modelId="{C69007CF-488C-46B4-A8DE-7788869DFF95}" type="pres">
      <dgm:prSet presAssocID="{57D4C24C-FAF1-411C-A89F-D0F973D098DA}" presName="level" presStyleLbl="node1" presStyleIdx="1" presStyleCnt="4">
        <dgm:presLayoutVars>
          <dgm:chMax val="1"/>
          <dgm:bulletEnabled val="1"/>
        </dgm:presLayoutVars>
      </dgm:prSet>
      <dgm:spPr/>
      <dgm:t>
        <a:bodyPr/>
        <a:lstStyle/>
        <a:p>
          <a:endParaRPr lang="en-US"/>
        </a:p>
      </dgm:t>
    </dgm:pt>
    <dgm:pt modelId="{321EB65E-4E68-468E-AF83-9A8E4B4D69DE}" type="pres">
      <dgm:prSet presAssocID="{57D4C24C-FAF1-411C-A89F-D0F973D098DA}" presName="levelTx" presStyleLbl="revTx" presStyleIdx="0" presStyleCnt="0">
        <dgm:presLayoutVars>
          <dgm:chMax val="1"/>
          <dgm:bulletEnabled val="1"/>
        </dgm:presLayoutVars>
      </dgm:prSet>
      <dgm:spPr/>
      <dgm:t>
        <a:bodyPr/>
        <a:lstStyle/>
        <a:p>
          <a:endParaRPr lang="en-US"/>
        </a:p>
      </dgm:t>
    </dgm:pt>
    <dgm:pt modelId="{62638019-B5D3-45B1-A1ED-5BE71B1F3A3F}" type="pres">
      <dgm:prSet presAssocID="{16D4A077-D6C4-4C96-AF5C-9D266A2FF4C4}" presName="Name8" presStyleCnt="0"/>
      <dgm:spPr/>
    </dgm:pt>
    <dgm:pt modelId="{EBB9ED48-91DD-4664-AEF4-4C7E547F1109}" type="pres">
      <dgm:prSet presAssocID="{16D4A077-D6C4-4C96-AF5C-9D266A2FF4C4}" presName="level" presStyleLbl="node1" presStyleIdx="2" presStyleCnt="4">
        <dgm:presLayoutVars>
          <dgm:chMax val="1"/>
          <dgm:bulletEnabled val="1"/>
        </dgm:presLayoutVars>
      </dgm:prSet>
      <dgm:spPr/>
      <dgm:t>
        <a:bodyPr/>
        <a:lstStyle/>
        <a:p>
          <a:endParaRPr lang="en-US"/>
        </a:p>
      </dgm:t>
    </dgm:pt>
    <dgm:pt modelId="{BA6AF31C-714C-4372-A83A-5EB20B684689}" type="pres">
      <dgm:prSet presAssocID="{16D4A077-D6C4-4C96-AF5C-9D266A2FF4C4}" presName="levelTx" presStyleLbl="revTx" presStyleIdx="0" presStyleCnt="0">
        <dgm:presLayoutVars>
          <dgm:chMax val="1"/>
          <dgm:bulletEnabled val="1"/>
        </dgm:presLayoutVars>
      </dgm:prSet>
      <dgm:spPr/>
      <dgm:t>
        <a:bodyPr/>
        <a:lstStyle/>
        <a:p>
          <a:endParaRPr lang="en-US"/>
        </a:p>
      </dgm:t>
    </dgm:pt>
    <dgm:pt modelId="{033FC97E-17C2-4589-9ED0-C16B7228B06B}" type="pres">
      <dgm:prSet presAssocID="{08719479-9626-4077-A87F-951AF0C22934}" presName="Name8" presStyleCnt="0"/>
      <dgm:spPr/>
    </dgm:pt>
    <dgm:pt modelId="{0C1411E7-A3EE-4CE0-B656-C26C2E0EB5BB}" type="pres">
      <dgm:prSet presAssocID="{08719479-9626-4077-A87F-951AF0C22934}" presName="level" presStyleLbl="node1" presStyleIdx="3" presStyleCnt="4">
        <dgm:presLayoutVars>
          <dgm:chMax val="1"/>
          <dgm:bulletEnabled val="1"/>
        </dgm:presLayoutVars>
      </dgm:prSet>
      <dgm:spPr/>
      <dgm:t>
        <a:bodyPr/>
        <a:lstStyle/>
        <a:p>
          <a:endParaRPr lang="en-US"/>
        </a:p>
      </dgm:t>
    </dgm:pt>
    <dgm:pt modelId="{10F1F166-01FF-43DA-96E7-4A19D5EB95D2}" type="pres">
      <dgm:prSet presAssocID="{08719479-9626-4077-A87F-951AF0C22934}" presName="levelTx" presStyleLbl="revTx" presStyleIdx="0" presStyleCnt="0">
        <dgm:presLayoutVars>
          <dgm:chMax val="1"/>
          <dgm:bulletEnabled val="1"/>
        </dgm:presLayoutVars>
      </dgm:prSet>
      <dgm:spPr/>
      <dgm:t>
        <a:bodyPr/>
        <a:lstStyle/>
        <a:p>
          <a:endParaRPr lang="en-US"/>
        </a:p>
      </dgm:t>
    </dgm:pt>
  </dgm:ptLst>
  <dgm:cxnLst>
    <dgm:cxn modelId="{ED89EA0D-FD75-4CEC-B1F0-61056DF6B549}" type="presOf" srcId="{9E948D78-45A5-402C-B453-723D29300A03}" destId="{136A49B4-AFF4-4F56-B6FC-26BC42B0E34C}" srcOrd="1" destOrd="0" presId="urn:microsoft.com/office/officeart/2005/8/layout/pyramid1"/>
    <dgm:cxn modelId="{0630F1CA-D9F1-4A9C-9DBC-6E4A27554AAF}" srcId="{8817FF72-D0A3-46B8-976B-BC06C7888E38}" destId="{9E948D78-45A5-402C-B453-723D29300A03}" srcOrd="0" destOrd="0" parTransId="{C6AABA57-A0B2-4525-9C54-570A41DA1012}" sibTransId="{DA4EF5A0-EA22-46AB-8363-098BFEF4C13D}"/>
    <dgm:cxn modelId="{AA4B9285-8DB9-44EE-B274-C6D6826A989B}" type="presOf" srcId="{08719479-9626-4077-A87F-951AF0C22934}" destId="{0C1411E7-A3EE-4CE0-B656-C26C2E0EB5BB}" srcOrd="0" destOrd="0" presId="urn:microsoft.com/office/officeart/2005/8/layout/pyramid1"/>
    <dgm:cxn modelId="{2BD05137-49CD-47F4-8A45-5314B3392590}" type="presOf" srcId="{9E948D78-45A5-402C-B453-723D29300A03}" destId="{C9282888-EC81-4559-B312-7072E8FC3376}" srcOrd="0" destOrd="0" presId="urn:microsoft.com/office/officeart/2005/8/layout/pyramid1"/>
    <dgm:cxn modelId="{D9D2DD40-0E36-427C-8731-99E7F914FEB5}" type="presOf" srcId="{08719479-9626-4077-A87F-951AF0C22934}" destId="{10F1F166-01FF-43DA-96E7-4A19D5EB95D2}" srcOrd="1" destOrd="0" presId="urn:microsoft.com/office/officeart/2005/8/layout/pyramid1"/>
    <dgm:cxn modelId="{04E827C4-FB96-4CBE-8BB9-3F591A6C45C4}" srcId="{8817FF72-D0A3-46B8-976B-BC06C7888E38}" destId="{16D4A077-D6C4-4C96-AF5C-9D266A2FF4C4}" srcOrd="2" destOrd="0" parTransId="{2D170CCA-E26F-4DB2-84A2-0B900FF810D7}" sibTransId="{B3732FFE-C6D1-4B1F-9D1E-81DF6D15E4DF}"/>
    <dgm:cxn modelId="{BB51EAD3-94E9-49FD-9685-EED4E8D21E0E}" srcId="{8817FF72-D0A3-46B8-976B-BC06C7888E38}" destId="{08719479-9626-4077-A87F-951AF0C22934}" srcOrd="3" destOrd="0" parTransId="{E310868B-47A2-4187-9086-960F4D782B07}" sibTransId="{558DA0ED-D31A-4458-9667-1C432D7C168E}"/>
    <dgm:cxn modelId="{7CCC52C6-3D62-4100-8460-3436BC83CC27}" type="presOf" srcId="{16D4A077-D6C4-4C96-AF5C-9D266A2FF4C4}" destId="{BA6AF31C-714C-4372-A83A-5EB20B684689}" srcOrd="1" destOrd="0" presId="urn:microsoft.com/office/officeart/2005/8/layout/pyramid1"/>
    <dgm:cxn modelId="{AC048351-3AB1-46EE-81FE-4B8BF9A9DC97}" srcId="{8817FF72-D0A3-46B8-976B-BC06C7888E38}" destId="{57D4C24C-FAF1-411C-A89F-D0F973D098DA}" srcOrd="1" destOrd="0" parTransId="{ABBDD760-1EE1-4EF3-A957-17FC9A75BEA7}" sibTransId="{F99108B4-BDBE-4B54-AC59-6CEC19BA8F21}"/>
    <dgm:cxn modelId="{543E338B-0BA0-445A-8876-0D61D7E03EB4}" type="presOf" srcId="{8817FF72-D0A3-46B8-976B-BC06C7888E38}" destId="{F4179623-39F2-4000-9D62-F565D918DD1D}" srcOrd="0" destOrd="0" presId="urn:microsoft.com/office/officeart/2005/8/layout/pyramid1"/>
    <dgm:cxn modelId="{FC086ED4-0992-48A7-A735-B3714061D40A}" type="presOf" srcId="{57D4C24C-FAF1-411C-A89F-D0F973D098DA}" destId="{C69007CF-488C-46B4-A8DE-7788869DFF95}" srcOrd="0" destOrd="0" presId="urn:microsoft.com/office/officeart/2005/8/layout/pyramid1"/>
    <dgm:cxn modelId="{C0C8B0D5-32D9-48DB-8045-E9437B458550}" type="presOf" srcId="{16D4A077-D6C4-4C96-AF5C-9D266A2FF4C4}" destId="{EBB9ED48-91DD-4664-AEF4-4C7E547F1109}" srcOrd="0" destOrd="0" presId="urn:microsoft.com/office/officeart/2005/8/layout/pyramid1"/>
    <dgm:cxn modelId="{2A9C57C7-BAFA-44F5-90FB-3601906A2AED}" type="presOf" srcId="{57D4C24C-FAF1-411C-A89F-D0F973D098DA}" destId="{321EB65E-4E68-468E-AF83-9A8E4B4D69DE}" srcOrd="1" destOrd="0" presId="urn:microsoft.com/office/officeart/2005/8/layout/pyramid1"/>
    <dgm:cxn modelId="{8BF0DD36-37AC-44D2-8DFC-FFEE4E9ADAFE}" type="presParOf" srcId="{F4179623-39F2-4000-9D62-F565D918DD1D}" destId="{AC1CA5BB-57CD-45B1-9647-1C074C5957A7}" srcOrd="0" destOrd="0" presId="urn:microsoft.com/office/officeart/2005/8/layout/pyramid1"/>
    <dgm:cxn modelId="{28902A1E-507F-4BD1-B7AE-37B5AE539083}" type="presParOf" srcId="{AC1CA5BB-57CD-45B1-9647-1C074C5957A7}" destId="{C9282888-EC81-4559-B312-7072E8FC3376}" srcOrd="0" destOrd="0" presId="urn:microsoft.com/office/officeart/2005/8/layout/pyramid1"/>
    <dgm:cxn modelId="{D09047AC-1807-4E76-9CE1-1E43221C960E}" type="presParOf" srcId="{AC1CA5BB-57CD-45B1-9647-1C074C5957A7}" destId="{136A49B4-AFF4-4F56-B6FC-26BC42B0E34C}" srcOrd="1" destOrd="0" presId="urn:microsoft.com/office/officeart/2005/8/layout/pyramid1"/>
    <dgm:cxn modelId="{C2806E02-7CFE-499E-98E0-150BCA27A5E2}" type="presParOf" srcId="{F4179623-39F2-4000-9D62-F565D918DD1D}" destId="{A7DB3C83-240E-4D0A-B17E-3BFC477406E4}" srcOrd="1" destOrd="0" presId="urn:microsoft.com/office/officeart/2005/8/layout/pyramid1"/>
    <dgm:cxn modelId="{585FEE4A-4672-48A3-9D1C-14B8F748C435}" type="presParOf" srcId="{A7DB3C83-240E-4D0A-B17E-3BFC477406E4}" destId="{C69007CF-488C-46B4-A8DE-7788869DFF95}" srcOrd="0" destOrd="0" presId="urn:microsoft.com/office/officeart/2005/8/layout/pyramid1"/>
    <dgm:cxn modelId="{CCA39BB7-A221-41D5-BB7A-A18319E11DF9}" type="presParOf" srcId="{A7DB3C83-240E-4D0A-B17E-3BFC477406E4}" destId="{321EB65E-4E68-468E-AF83-9A8E4B4D69DE}" srcOrd="1" destOrd="0" presId="urn:microsoft.com/office/officeart/2005/8/layout/pyramid1"/>
    <dgm:cxn modelId="{47F2067E-DBFA-4D26-BA52-58FF013FA8D6}" type="presParOf" srcId="{F4179623-39F2-4000-9D62-F565D918DD1D}" destId="{62638019-B5D3-45B1-A1ED-5BE71B1F3A3F}" srcOrd="2" destOrd="0" presId="urn:microsoft.com/office/officeart/2005/8/layout/pyramid1"/>
    <dgm:cxn modelId="{83D89901-350F-4E10-9683-F90FA9F48244}" type="presParOf" srcId="{62638019-B5D3-45B1-A1ED-5BE71B1F3A3F}" destId="{EBB9ED48-91DD-4664-AEF4-4C7E547F1109}" srcOrd="0" destOrd="0" presId="urn:microsoft.com/office/officeart/2005/8/layout/pyramid1"/>
    <dgm:cxn modelId="{E058CCCB-788E-41CA-8E96-4C24E5FF7ACF}" type="presParOf" srcId="{62638019-B5D3-45B1-A1ED-5BE71B1F3A3F}" destId="{BA6AF31C-714C-4372-A83A-5EB20B684689}" srcOrd="1" destOrd="0" presId="urn:microsoft.com/office/officeart/2005/8/layout/pyramid1"/>
    <dgm:cxn modelId="{9775459B-4589-4071-A791-0BDA20C3086C}" type="presParOf" srcId="{F4179623-39F2-4000-9D62-F565D918DD1D}" destId="{033FC97E-17C2-4589-9ED0-C16B7228B06B}" srcOrd="3" destOrd="0" presId="urn:microsoft.com/office/officeart/2005/8/layout/pyramid1"/>
    <dgm:cxn modelId="{7DBE50F9-9C00-4DDE-B59A-09B446525C65}" type="presParOf" srcId="{033FC97E-17C2-4589-9ED0-C16B7228B06B}" destId="{0C1411E7-A3EE-4CE0-B656-C26C2E0EB5BB}" srcOrd="0" destOrd="0" presId="urn:microsoft.com/office/officeart/2005/8/layout/pyramid1"/>
    <dgm:cxn modelId="{50E13EE9-421D-4F62-8B83-A09EC292CEC2}" type="presParOf" srcId="{033FC97E-17C2-4589-9ED0-C16B7228B06B}" destId="{10F1F166-01FF-43DA-96E7-4A19D5EB95D2}"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300D108-90F3-4D1F-A336-FB6292DBED77}"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US"/>
        </a:p>
      </dgm:t>
    </dgm:pt>
    <dgm:pt modelId="{7CFA103C-3B89-4E07-B31F-6565E3660F76}">
      <dgm:prSet phldrT="[Text]"/>
      <dgm:spPr/>
      <dgm:t>
        <a:bodyPr/>
        <a:lstStyle/>
        <a:p>
          <a:r>
            <a:rPr lang="en-US" dirty="0" smtClean="0"/>
            <a:t>the evolutionary driver</a:t>
          </a:r>
          <a:endParaRPr lang="en-US" dirty="0"/>
        </a:p>
      </dgm:t>
    </dgm:pt>
    <dgm:pt modelId="{3D291EBC-52FC-432D-BD46-E8891FEE5045}" type="parTrans" cxnId="{D37D110C-2318-49A8-B876-F244B86FAEA3}">
      <dgm:prSet/>
      <dgm:spPr/>
      <dgm:t>
        <a:bodyPr/>
        <a:lstStyle/>
        <a:p>
          <a:endParaRPr lang="en-US"/>
        </a:p>
      </dgm:t>
    </dgm:pt>
    <dgm:pt modelId="{5C1BCBD0-1B8D-4579-B33C-9A4F63D4917A}" type="sibTrans" cxnId="{D37D110C-2318-49A8-B876-F244B86FAEA3}">
      <dgm:prSet/>
      <dgm:spPr/>
      <dgm:t>
        <a:bodyPr/>
        <a:lstStyle/>
        <a:p>
          <a:endParaRPr lang="en-US"/>
        </a:p>
      </dgm:t>
    </dgm:pt>
    <dgm:pt modelId="{0E7F1A69-74E2-4D78-B9F0-9B68596AD3B3}">
      <dgm:prSet phldrT="[Text]"/>
      <dgm:spPr/>
      <dgm:t>
        <a:bodyPr/>
        <a:lstStyle/>
        <a:p>
          <a:r>
            <a:rPr lang="en-US" dirty="0" smtClean="0"/>
            <a:t>attachment theory</a:t>
          </a:r>
          <a:endParaRPr lang="en-US" dirty="0"/>
        </a:p>
      </dgm:t>
    </dgm:pt>
    <dgm:pt modelId="{5C938629-26EA-4EFC-A858-523F2EC9ED44}" type="parTrans" cxnId="{9D381FE7-241A-41D4-834C-2281664E755D}">
      <dgm:prSet/>
      <dgm:spPr/>
      <dgm:t>
        <a:bodyPr/>
        <a:lstStyle/>
        <a:p>
          <a:endParaRPr lang="en-US"/>
        </a:p>
      </dgm:t>
    </dgm:pt>
    <dgm:pt modelId="{710129C1-190A-4C39-8EFD-C900626B2B35}" type="sibTrans" cxnId="{9D381FE7-241A-41D4-834C-2281664E755D}">
      <dgm:prSet/>
      <dgm:spPr/>
      <dgm:t>
        <a:bodyPr/>
        <a:lstStyle/>
        <a:p>
          <a:endParaRPr lang="en-US"/>
        </a:p>
      </dgm:t>
    </dgm:pt>
    <dgm:pt modelId="{C059218F-3613-4F68-A43A-4DB2A53F27AD}">
      <dgm:prSet phldrT="[Text]"/>
      <dgm:spPr/>
      <dgm:t>
        <a:bodyPr/>
        <a:lstStyle/>
        <a:p>
          <a:r>
            <a:rPr lang="en-US" dirty="0" smtClean="0"/>
            <a:t>social punishment</a:t>
          </a:r>
          <a:endParaRPr lang="en-US" dirty="0"/>
        </a:p>
      </dgm:t>
    </dgm:pt>
    <dgm:pt modelId="{49AE0AC3-61DE-4E82-AA8D-A292F543586D}" type="parTrans" cxnId="{7A105BF7-37C8-46F1-813C-678E2142D773}">
      <dgm:prSet/>
      <dgm:spPr/>
      <dgm:t>
        <a:bodyPr/>
        <a:lstStyle/>
        <a:p>
          <a:endParaRPr lang="en-US"/>
        </a:p>
      </dgm:t>
    </dgm:pt>
    <dgm:pt modelId="{9609EE44-AB73-4190-AF5E-CCE75B87CA6C}" type="sibTrans" cxnId="{7A105BF7-37C8-46F1-813C-678E2142D773}">
      <dgm:prSet/>
      <dgm:spPr/>
      <dgm:t>
        <a:bodyPr/>
        <a:lstStyle/>
        <a:p>
          <a:endParaRPr lang="en-US"/>
        </a:p>
      </dgm:t>
    </dgm:pt>
    <dgm:pt modelId="{FBCC6D82-D034-44DF-BCE2-ABFBBFC0BCD4}">
      <dgm:prSet phldrT="[Text]"/>
      <dgm:spPr/>
      <dgm:t>
        <a:bodyPr/>
        <a:lstStyle/>
        <a:p>
          <a:r>
            <a:rPr lang="en-US" dirty="0" smtClean="0"/>
            <a:t>limits</a:t>
          </a:r>
          <a:endParaRPr lang="en-US" dirty="0"/>
        </a:p>
      </dgm:t>
    </dgm:pt>
    <dgm:pt modelId="{B29E780F-3E08-416B-ADF9-F205E4093AEE}" type="parTrans" cxnId="{87827EC7-85EB-4FD4-B16E-748C578B05C9}">
      <dgm:prSet/>
      <dgm:spPr/>
      <dgm:t>
        <a:bodyPr/>
        <a:lstStyle/>
        <a:p>
          <a:endParaRPr lang="en-US"/>
        </a:p>
      </dgm:t>
    </dgm:pt>
    <dgm:pt modelId="{8CB55126-6A94-4300-97F4-720D4EB978C3}" type="sibTrans" cxnId="{87827EC7-85EB-4FD4-B16E-748C578B05C9}">
      <dgm:prSet/>
      <dgm:spPr/>
      <dgm:t>
        <a:bodyPr/>
        <a:lstStyle/>
        <a:p>
          <a:endParaRPr lang="en-US"/>
        </a:p>
      </dgm:t>
    </dgm:pt>
    <dgm:pt modelId="{DE65A212-814C-4FD9-86AD-32B68C13AC76}">
      <dgm:prSet phldrT="[Text]"/>
      <dgm:spPr/>
      <dgm:t>
        <a:bodyPr/>
        <a:lstStyle/>
        <a:p>
          <a:r>
            <a:rPr lang="en-US" dirty="0" smtClean="0"/>
            <a:t>individual taste</a:t>
          </a:r>
          <a:endParaRPr lang="en-US" dirty="0"/>
        </a:p>
      </dgm:t>
    </dgm:pt>
    <dgm:pt modelId="{C716D080-8B37-4429-BECC-B0F81FC60E2A}" type="parTrans" cxnId="{089F2B8B-BDDB-4849-8C77-32EF7AC1D3D9}">
      <dgm:prSet/>
      <dgm:spPr/>
      <dgm:t>
        <a:bodyPr/>
        <a:lstStyle/>
        <a:p>
          <a:endParaRPr lang="en-US"/>
        </a:p>
      </dgm:t>
    </dgm:pt>
    <dgm:pt modelId="{4321CFC2-CDC9-46D0-9CF1-C56EC5EB9D9F}" type="sibTrans" cxnId="{089F2B8B-BDDB-4849-8C77-32EF7AC1D3D9}">
      <dgm:prSet/>
      <dgm:spPr/>
      <dgm:t>
        <a:bodyPr/>
        <a:lstStyle/>
        <a:p>
          <a:endParaRPr lang="en-US"/>
        </a:p>
      </dgm:t>
    </dgm:pt>
    <dgm:pt modelId="{1D2B166C-8D43-4BBB-9596-E15FFC25EE7A}" type="pres">
      <dgm:prSet presAssocID="{5300D108-90F3-4D1F-A336-FB6292DBED77}" presName="diagram" presStyleCnt="0">
        <dgm:presLayoutVars>
          <dgm:dir/>
          <dgm:resizeHandles val="exact"/>
        </dgm:presLayoutVars>
      </dgm:prSet>
      <dgm:spPr/>
      <dgm:t>
        <a:bodyPr/>
        <a:lstStyle/>
        <a:p>
          <a:endParaRPr lang="en-US"/>
        </a:p>
      </dgm:t>
    </dgm:pt>
    <dgm:pt modelId="{5A4A6CDA-45DA-4DE1-9326-8A96B71C53C2}" type="pres">
      <dgm:prSet presAssocID="{7CFA103C-3B89-4E07-B31F-6565E3660F76}" presName="node" presStyleLbl="node1" presStyleIdx="0" presStyleCnt="5">
        <dgm:presLayoutVars>
          <dgm:bulletEnabled val="1"/>
        </dgm:presLayoutVars>
      </dgm:prSet>
      <dgm:spPr/>
      <dgm:t>
        <a:bodyPr/>
        <a:lstStyle/>
        <a:p>
          <a:endParaRPr lang="en-US"/>
        </a:p>
      </dgm:t>
    </dgm:pt>
    <dgm:pt modelId="{1CD185CA-D7CD-495A-9324-3FCD238F4D2D}" type="pres">
      <dgm:prSet presAssocID="{5C1BCBD0-1B8D-4579-B33C-9A4F63D4917A}" presName="sibTrans" presStyleCnt="0"/>
      <dgm:spPr/>
    </dgm:pt>
    <dgm:pt modelId="{10B30C9F-8D9E-4146-8808-E03AB1512B1D}" type="pres">
      <dgm:prSet presAssocID="{0E7F1A69-74E2-4D78-B9F0-9B68596AD3B3}" presName="node" presStyleLbl="node1" presStyleIdx="1" presStyleCnt="5">
        <dgm:presLayoutVars>
          <dgm:bulletEnabled val="1"/>
        </dgm:presLayoutVars>
      </dgm:prSet>
      <dgm:spPr/>
      <dgm:t>
        <a:bodyPr/>
        <a:lstStyle/>
        <a:p>
          <a:endParaRPr lang="en-US"/>
        </a:p>
      </dgm:t>
    </dgm:pt>
    <dgm:pt modelId="{F356E507-D196-44A9-B373-2561ADBE8AAE}" type="pres">
      <dgm:prSet presAssocID="{710129C1-190A-4C39-8EFD-C900626B2B35}" presName="sibTrans" presStyleCnt="0"/>
      <dgm:spPr/>
    </dgm:pt>
    <dgm:pt modelId="{415D1568-EEDC-4297-A946-287A093CEE4E}" type="pres">
      <dgm:prSet presAssocID="{C059218F-3613-4F68-A43A-4DB2A53F27AD}" presName="node" presStyleLbl="node1" presStyleIdx="2" presStyleCnt="5">
        <dgm:presLayoutVars>
          <dgm:bulletEnabled val="1"/>
        </dgm:presLayoutVars>
      </dgm:prSet>
      <dgm:spPr/>
      <dgm:t>
        <a:bodyPr/>
        <a:lstStyle/>
        <a:p>
          <a:endParaRPr lang="en-US"/>
        </a:p>
      </dgm:t>
    </dgm:pt>
    <dgm:pt modelId="{8F9CAB54-B88F-41D4-9688-A6D3C478162A}" type="pres">
      <dgm:prSet presAssocID="{9609EE44-AB73-4190-AF5E-CCE75B87CA6C}" presName="sibTrans" presStyleCnt="0"/>
      <dgm:spPr/>
    </dgm:pt>
    <dgm:pt modelId="{7F9888DD-2530-461C-9017-B1DBE6D39E4D}" type="pres">
      <dgm:prSet presAssocID="{FBCC6D82-D034-44DF-BCE2-ABFBBFC0BCD4}" presName="node" presStyleLbl="node1" presStyleIdx="3" presStyleCnt="5">
        <dgm:presLayoutVars>
          <dgm:bulletEnabled val="1"/>
        </dgm:presLayoutVars>
      </dgm:prSet>
      <dgm:spPr/>
      <dgm:t>
        <a:bodyPr/>
        <a:lstStyle/>
        <a:p>
          <a:endParaRPr lang="en-US"/>
        </a:p>
      </dgm:t>
    </dgm:pt>
    <dgm:pt modelId="{3F310AF8-207F-4C09-A725-F7C178C5DE04}" type="pres">
      <dgm:prSet presAssocID="{8CB55126-6A94-4300-97F4-720D4EB978C3}" presName="sibTrans" presStyleCnt="0"/>
      <dgm:spPr/>
    </dgm:pt>
    <dgm:pt modelId="{614C021B-DC43-4410-AB8D-ACA5E0A39D41}" type="pres">
      <dgm:prSet presAssocID="{DE65A212-814C-4FD9-86AD-32B68C13AC76}" presName="node" presStyleLbl="node1" presStyleIdx="4" presStyleCnt="5">
        <dgm:presLayoutVars>
          <dgm:bulletEnabled val="1"/>
        </dgm:presLayoutVars>
      </dgm:prSet>
      <dgm:spPr/>
      <dgm:t>
        <a:bodyPr/>
        <a:lstStyle/>
        <a:p>
          <a:endParaRPr lang="en-US"/>
        </a:p>
      </dgm:t>
    </dgm:pt>
  </dgm:ptLst>
  <dgm:cxnLst>
    <dgm:cxn modelId="{7A105BF7-37C8-46F1-813C-678E2142D773}" srcId="{5300D108-90F3-4D1F-A336-FB6292DBED77}" destId="{C059218F-3613-4F68-A43A-4DB2A53F27AD}" srcOrd="2" destOrd="0" parTransId="{49AE0AC3-61DE-4E82-AA8D-A292F543586D}" sibTransId="{9609EE44-AB73-4190-AF5E-CCE75B87CA6C}"/>
    <dgm:cxn modelId="{971A51EA-3F97-4128-B152-70A94ABAFAB6}" type="presOf" srcId="{DE65A212-814C-4FD9-86AD-32B68C13AC76}" destId="{614C021B-DC43-4410-AB8D-ACA5E0A39D41}" srcOrd="0" destOrd="0" presId="urn:microsoft.com/office/officeart/2005/8/layout/default"/>
    <dgm:cxn modelId="{9EFCE54B-9892-4D4C-AA6A-BAB4B97918FA}" type="presOf" srcId="{7CFA103C-3B89-4E07-B31F-6565E3660F76}" destId="{5A4A6CDA-45DA-4DE1-9326-8A96B71C53C2}" srcOrd="0" destOrd="0" presId="urn:microsoft.com/office/officeart/2005/8/layout/default"/>
    <dgm:cxn modelId="{089F2B8B-BDDB-4849-8C77-32EF7AC1D3D9}" srcId="{5300D108-90F3-4D1F-A336-FB6292DBED77}" destId="{DE65A212-814C-4FD9-86AD-32B68C13AC76}" srcOrd="4" destOrd="0" parTransId="{C716D080-8B37-4429-BECC-B0F81FC60E2A}" sibTransId="{4321CFC2-CDC9-46D0-9CF1-C56EC5EB9D9F}"/>
    <dgm:cxn modelId="{21EA3D74-BD58-4579-88F7-92621049BEB2}" type="presOf" srcId="{5300D108-90F3-4D1F-A336-FB6292DBED77}" destId="{1D2B166C-8D43-4BBB-9596-E15FFC25EE7A}" srcOrd="0" destOrd="0" presId="urn:microsoft.com/office/officeart/2005/8/layout/default"/>
    <dgm:cxn modelId="{9D381FE7-241A-41D4-834C-2281664E755D}" srcId="{5300D108-90F3-4D1F-A336-FB6292DBED77}" destId="{0E7F1A69-74E2-4D78-B9F0-9B68596AD3B3}" srcOrd="1" destOrd="0" parTransId="{5C938629-26EA-4EFC-A858-523F2EC9ED44}" sibTransId="{710129C1-190A-4C39-8EFD-C900626B2B35}"/>
    <dgm:cxn modelId="{D37D110C-2318-49A8-B876-F244B86FAEA3}" srcId="{5300D108-90F3-4D1F-A336-FB6292DBED77}" destId="{7CFA103C-3B89-4E07-B31F-6565E3660F76}" srcOrd="0" destOrd="0" parTransId="{3D291EBC-52FC-432D-BD46-E8891FEE5045}" sibTransId="{5C1BCBD0-1B8D-4579-B33C-9A4F63D4917A}"/>
    <dgm:cxn modelId="{87827EC7-85EB-4FD4-B16E-748C578B05C9}" srcId="{5300D108-90F3-4D1F-A336-FB6292DBED77}" destId="{FBCC6D82-D034-44DF-BCE2-ABFBBFC0BCD4}" srcOrd="3" destOrd="0" parTransId="{B29E780F-3E08-416B-ADF9-F205E4093AEE}" sibTransId="{8CB55126-6A94-4300-97F4-720D4EB978C3}"/>
    <dgm:cxn modelId="{5196200C-C76D-42B3-9359-C24E30EC60F2}" type="presOf" srcId="{FBCC6D82-D034-44DF-BCE2-ABFBBFC0BCD4}" destId="{7F9888DD-2530-461C-9017-B1DBE6D39E4D}" srcOrd="0" destOrd="0" presId="urn:microsoft.com/office/officeart/2005/8/layout/default"/>
    <dgm:cxn modelId="{30F79E5D-58AD-4092-9CCE-51288773605F}" type="presOf" srcId="{C059218F-3613-4F68-A43A-4DB2A53F27AD}" destId="{415D1568-EEDC-4297-A946-287A093CEE4E}" srcOrd="0" destOrd="0" presId="urn:microsoft.com/office/officeart/2005/8/layout/default"/>
    <dgm:cxn modelId="{6968DCD1-7F5C-4FDB-9EDF-31EF3C97AAF2}" type="presOf" srcId="{0E7F1A69-74E2-4D78-B9F0-9B68596AD3B3}" destId="{10B30C9F-8D9E-4146-8808-E03AB1512B1D}" srcOrd="0" destOrd="0" presId="urn:microsoft.com/office/officeart/2005/8/layout/default"/>
    <dgm:cxn modelId="{CA81269B-4CA8-42E1-9372-06237FF965D9}" type="presParOf" srcId="{1D2B166C-8D43-4BBB-9596-E15FFC25EE7A}" destId="{5A4A6CDA-45DA-4DE1-9326-8A96B71C53C2}" srcOrd="0" destOrd="0" presId="urn:microsoft.com/office/officeart/2005/8/layout/default"/>
    <dgm:cxn modelId="{9C7E6E0F-D0CB-4825-A07D-A374BB813A3B}" type="presParOf" srcId="{1D2B166C-8D43-4BBB-9596-E15FFC25EE7A}" destId="{1CD185CA-D7CD-495A-9324-3FCD238F4D2D}" srcOrd="1" destOrd="0" presId="urn:microsoft.com/office/officeart/2005/8/layout/default"/>
    <dgm:cxn modelId="{3A0CC259-D5E1-4C18-9D83-17156E1B3098}" type="presParOf" srcId="{1D2B166C-8D43-4BBB-9596-E15FFC25EE7A}" destId="{10B30C9F-8D9E-4146-8808-E03AB1512B1D}" srcOrd="2" destOrd="0" presId="urn:microsoft.com/office/officeart/2005/8/layout/default"/>
    <dgm:cxn modelId="{CDA282E3-38AD-48F6-98A5-68F384FB5747}" type="presParOf" srcId="{1D2B166C-8D43-4BBB-9596-E15FFC25EE7A}" destId="{F356E507-D196-44A9-B373-2561ADBE8AAE}" srcOrd="3" destOrd="0" presId="urn:microsoft.com/office/officeart/2005/8/layout/default"/>
    <dgm:cxn modelId="{09A91453-764A-499F-98B8-6A8A56A7151A}" type="presParOf" srcId="{1D2B166C-8D43-4BBB-9596-E15FFC25EE7A}" destId="{415D1568-EEDC-4297-A946-287A093CEE4E}" srcOrd="4" destOrd="0" presId="urn:microsoft.com/office/officeart/2005/8/layout/default"/>
    <dgm:cxn modelId="{D67E8A9F-D77B-4BBA-B54F-D4390117F31A}" type="presParOf" srcId="{1D2B166C-8D43-4BBB-9596-E15FFC25EE7A}" destId="{8F9CAB54-B88F-41D4-9688-A6D3C478162A}" srcOrd="5" destOrd="0" presId="urn:microsoft.com/office/officeart/2005/8/layout/default"/>
    <dgm:cxn modelId="{64F2E4F1-BC43-4026-BFA3-6D7C43BCA080}" type="presParOf" srcId="{1D2B166C-8D43-4BBB-9596-E15FFC25EE7A}" destId="{7F9888DD-2530-461C-9017-B1DBE6D39E4D}" srcOrd="6" destOrd="0" presId="urn:microsoft.com/office/officeart/2005/8/layout/default"/>
    <dgm:cxn modelId="{F457A704-4892-41B4-BD16-ACE8382BB921}" type="presParOf" srcId="{1D2B166C-8D43-4BBB-9596-E15FFC25EE7A}" destId="{3F310AF8-207F-4C09-A725-F7C178C5DE04}" srcOrd="7" destOrd="0" presId="urn:microsoft.com/office/officeart/2005/8/layout/default"/>
    <dgm:cxn modelId="{5A0C150D-A154-47EA-A916-D9DFA101065A}" type="presParOf" srcId="{1D2B166C-8D43-4BBB-9596-E15FFC25EE7A}" destId="{614C021B-DC43-4410-AB8D-ACA5E0A39D41}" srcOrd="8"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9D05CA-63EC-43F4-8B29-E1E7D7AE639D}">
      <dsp:nvSpPr>
        <dsp:cNvPr id="0" name=""/>
        <dsp:cNvSpPr/>
      </dsp:nvSpPr>
      <dsp:spPr>
        <a:xfrm>
          <a:off x="3963910" y="1724683"/>
          <a:ext cx="1659783" cy="789905"/>
        </a:xfrm>
        <a:custGeom>
          <a:avLst/>
          <a:gdLst/>
          <a:ahLst/>
          <a:cxnLst/>
          <a:rect l="0" t="0" r="0" b="0"/>
          <a:pathLst>
            <a:path>
              <a:moveTo>
                <a:pt x="0" y="0"/>
              </a:moveTo>
              <a:lnTo>
                <a:pt x="0" y="538297"/>
              </a:lnTo>
              <a:lnTo>
                <a:pt x="1659783" y="538297"/>
              </a:lnTo>
              <a:lnTo>
                <a:pt x="1659783" y="789905"/>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B0D3E8-FD65-4B96-8361-25F7665AD7F9}">
      <dsp:nvSpPr>
        <dsp:cNvPr id="0" name=""/>
        <dsp:cNvSpPr/>
      </dsp:nvSpPr>
      <dsp:spPr>
        <a:xfrm>
          <a:off x="2304127" y="1724683"/>
          <a:ext cx="1659783" cy="789905"/>
        </a:xfrm>
        <a:custGeom>
          <a:avLst/>
          <a:gdLst/>
          <a:ahLst/>
          <a:cxnLst/>
          <a:rect l="0" t="0" r="0" b="0"/>
          <a:pathLst>
            <a:path>
              <a:moveTo>
                <a:pt x="1659783" y="0"/>
              </a:moveTo>
              <a:lnTo>
                <a:pt x="1659783" y="538297"/>
              </a:lnTo>
              <a:lnTo>
                <a:pt x="0" y="538297"/>
              </a:lnTo>
              <a:lnTo>
                <a:pt x="0" y="789905"/>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2009FF-2ABB-4EEB-B5FF-91B34009C2EE}">
      <dsp:nvSpPr>
        <dsp:cNvPr id="0" name=""/>
        <dsp:cNvSpPr/>
      </dsp:nvSpPr>
      <dsp:spPr>
        <a:xfrm>
          <a:off x="2605906" y="17"/>
          <a:ext cx="2716009" cy="172466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DB513D-08D5-40AE-B967-BDD8D0EC750A}">
      <dsp:nvSpPr>
        <dsp:cNvPr id="0" name=""/>
        <dsp:cNvSpPr/>
      </dsp:nvSpPr>
      <dsp:spPr>
        <a:xfrm>
          <a:off x="2907684" y="286707"/>
          <a:ext cx="2716009" cy="172466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kern="1200" dirty="0" err="1" smtClean="0"/>
            <a:t>Hinführung</a:t>
          </a:r>
          <a:endParaRPr lang="en-US" sz="3200" b="0" kern="1200" dirty="0" smtClean="0"/>
        </a:p>
        <a:p>
          <a:pPr lvl="0" algn="ctr" defTabSz="1422400">
            <a:lnSpc>
              <a:spcPct val="90000"/>
            </a:lnSpc>
            <a:spcBef>
              <a:spcPct val="0"/>
            </a:spcBef>
            <a:spcAft>
              <a:spcPct val="35000"/>
            </a:spcAft>
          </a:pPr>
          <a:r>
            <a:rPr lang="en-US" sz="1600" kern="1200" dirty="0" err="1" smtClean="0"/>
            <a:t>Einstimmung</a:t>
          </a:r>
          <a:r>
            <a:rPr lang="en-US" sz="1600" kern="1200" dirty="0" smtClean="0"/>
            <a:t>, Motivation, </a:t>
          </a:r>
          <a:r>
            <a:rPr lang="en-US" sz="1600" kern="1200" dirty="0" err="1" smtClean="0"/>
            <a:t>Sensibilisierung</a:t>
          </a:r>
          <a:r>
            <a:rPr lang="en-US" sz="1600" kern="1200" dirty="0" smtClean="0"/>
            <a:t> der S </a:t>
          </a:r>
          <a:r>
            <a:rPr lang="en-US" sz="1600" kern="1200" dirty="0" err="1" smtClean="0"/>
            <a:t>u.S</a:t>
          </a:r>
          <a:r>
            <a:rPr lang="en-US" sz="1600" kern="1200" dirty="0" smtClean="0"/>
            <a:t> </a:t>
          </a:r>
          <a:r>
            <a:rPr lang="en-US" sz="1600" kern="1200" dirty="0" err="1" smtClean="0"/>
            <a:t>für</a:t>
          </a:r>
          <a:r>
            <a:rPr lang="en-US" sz="1600" kern="1200" dirty="0" smtClean="0"/>
            <a:t> </a:t>
          </a:r>
          <a:r>
            <a:rPr lang="en-US" sz="1600" kern="1200" dirty="0" err="1" smtClean="0"/>
            <a:t>Schülsselbegriffe</a:t>
          </a:r>
          <a:r>
            <a:rPr lang="en-US" sz="1600" kern="1200" dirty="0" smtClean="0"/>
            <a:t>/</a:t>
          </a:r>
          <a:br>
            <a:rPr lang="en-US" sz="1600" kern="1200" dirty="0" smtClean="0"/>
          </a:br>
          <a:r>
            <a:rPr lang="en-US" sz="1600" kern="1200" dirty="0" err="1" smtClean="0"/>
            <a:t>Schlüsselkonzepte</a:t>
          </a:r>
          <a:endParaRPr lang="en-US" sz="1600" kern="1200" dirty="0"/>
        </a:p>
      </dsp:txBody>
      <dsp:txXfrm>
        <a:off x="2907684" y="286707"/>
        <a:ext cx="2716009" cy="1724665"/>
      </dsp:txXfrm>
    </dsp:sp>
    <dsp:sp modelId="{D2154B00-7A60-44FC-9D81-B6F5AFB8D77F}">
      <dsp:nvSpPr>
        <dsp:cNvPr id="0" name=""/>
        <dsp:cNvSpPr/>
      </dsp:nvSpPr>
      <dsp:spPr>
        <a:xfrm>
          <a:off x="946122" y="2514589"/>
          <a:ext cx="2716009" cy="17246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BDCB9A-84A4-47C1-98FE-B1027899D377}">
      <dsp:nvSpPr>
        <dsp:cNvPr id="0" name=""/>
        <dsp:cNvSpPr/>
      </dsp:nvSpPr>
      <dsp:spPr>
        <a:xfrm>
          <a:off x="1247901" y="2801279"/>
          <a:ext cx="2716009" cy="172466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1 </a:t>
          </a:r>
          <a:r>
            <a:rPr lang="en-US" sz="2900" kern="1200" dirty="0" err="1" smtClean="0"/>
            <a:t>Doppelstunde</a:t>
          </a:r>
          <a:endParaRPr lang="en-US" sz="2900" kern="1200" dirty="0"/>
        </a:p>
      </dsp:txBody>
      <dsp:txXfrm>
        <a:off x="1247901" y="2801279"/>
        <a:ext cx="2716009" cy="1724665"/>
      </dsp:txXfrm>
    </dsp:sp>
    <dsp:sp modelId="{509AECE7-DA1E-40C5-82C2-EEDB026A15D0}">
      <dsp:nvSpPr>
        <dsp:cNvPr id="0" name=""/>
        <dsp:cNvSpPr/>
      </dsp:nvSpPr>
      <dsp:spPr>
        <a:xfrm>
          <a:off x="4265689" y="2514589"/>
          <a:ext cx="2716009" cy="1724665"/>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00F917-4F77-4954-9375-C461718597A8}">
      <dsp:nvSpPr>
        <dsp:cNvPr id="0" name=""/>
        <dsp:cNvSpPr/>
      </dsp:nvSpPr>
      <dsp:spPr>
        <a:xfrm>
          <a:off x="4567468" y="2801279"/>
          <a:ext cx="2716009" cy="1724665"/>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1 </a:t>
          </a:r>
          <a:r>
            <a:rPr lang="en-US" sz="2900" kern="1200" dirty="0" err="1" smtClean="0"/>
            <a:t>Doppelstunde</a:t>
          </a:r>
          <a:r>
            <a:rPr lang="en-US" sz="2900" kern="1200" dirty="0" smtClean="0"/>
            <a:t> und  </a:t>
          </a:r>
          <a:br>
            <a:rPr lang="en-US" sz="2900" kern="1200" dirty="0" smtClean="0"/>
          </a:br>
          <a:r>
            <a:rPr lang="en-US" sz="2900" kern="1200" dirty="0" smtClean="0"/>
            <a:t>1 </a:t>
          </a:r>
          <a:r>
            <a:rPr lang="en-US" sz="2900" kern="1200" dirty="0" err="1" smtClean="0"/>
            <a:t>Einzelstunde</a:t>
          </a:r>
          <a:endParaRPr lang="en-US" sz="2900" kern="1200" dirty="0"/>
        </a:p>
      </dsp:txBody>
      <dsp:txXfrm>
        <a:off x="4567468" y="2801279"/>
        <a:ext cx="2716009" cy="172466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58DAC68-2105-492C-AE83-C493F904DBFA}">
      <dsp:nvSpPr>
        <dsp:cNvPr id="0" name=""/>
        <dsp:cNvSpPr/>
      </dsp:nvSpPr>
      <dsp:spPr>
        <a:xfrm>
          <a:off x="3445671" y="1640018"/>
          <a:ext cx="1380374" cy="124592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err="1" smtClean="0"/>
            <a:t>Concen-tration</a:t>
          </a:r>
          <a:endParaRPr lang="en-US" sz="1400" kern="1200" dirty="0"/>
        </a:p>
      </dsp:txBody>
      <dsp:txXfrm>
        <a:off x="3445671" y="1640018"/>
        <a:ext cx="1380374" cy="1245926"/>
      </dsp:txXfrm>
    </dsp:sp>
    <dsp:sp modelId="{3F2EB974-3F99-43D8-BC41-81AC49C8E1C8}">
      <dsp:nvSpPr>
        <dsp:cNvPr id="0" name=""/>
        <dsp:cNvSpPr/>
      </dsp:nvSpPr>
      <dsp:spPr>
        <a:xfrm rot="16200000">
          <a:off x="3948067" y="1438600"/>
          <a:ext cx="375583" cy="27251"/>
        </a:xfrm>
        <a:custGeom>
          <a:avLst/>
          <a:gdLst/>
          <a:ahLst/>
          <a:cxnLst/>
          <a:rect l="0" t="0" r="0" b="0"/>
          <a:pathLst>
            <a:path>
              <a:moveTo>
                <a:pt x="0" y="13625"/>
              </a:moveTo>
              <a:lnTo>
                <a:pt x="375583" y="136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4126469" y="1442836"/>
        <a:ext cx="18779" cy="18779"/>
      </dsp:txXfrm>
    </dsp:sp>
    <dsp:sp modelId="{BB120EC9-3E1A-4361-9A37-5E70F904EC7B}">
      <dsp:nvSpPr>
        <dsp:cNvPr id="0" name=""/>
        <dsp:cNvSpPr/>
      </dsp:nvSpPr>
      <dsp:spPr>
        <a:xfrm>
          <a:off x="2644746" y="18507"/>
          <a:ext cx="2982225" cy="124592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A limited set of characters/ conflict(s) between/within characters</a:t>
          </a:r>
          <a:endParaRPr lang="en-US" sz="1800" kern="1200" dirty="0"/>
        </a:p>
      </dsp:txBody>
      <dsp:txXfrm>
        <a:off x="2644746" y="18507"/>
        <a:ext cx="2982225" cy="1245926"/>
      </dsp:txXfrm>
    </dsp:sp>
    <dsp:sp modelId="{D7041A31-56AD-4BD2-906D-0BD16EB33C22}">
      <dsp:nvSpPr>
        <dsp:cNvPr id="0" name=""/>
        <dsp:cNvSpPr/>
      </dsp:nvSpPr>
      <dsp:spPr>
        <a:xfrm rot="10800000">
          <a:off x="4642576" y="2249355"/>
          <a:ext cx="183470" cy="27251"/>
        </a:xfrm>
        <a:custGeom>
          <a:avLst/>
          <a:gdLst/>
          <a:ahLst/>
          <a:cxnLst/>
          <a:rect l="0" t="0" r="0" b="0"/>
          <a:pathLst>
            <a:path>
              <a:moveTo>
                <a:pt x="0" y="13625"/>
              </a:moveTo>
              <a:lnTo>
                <a:pt x="183470" y="136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729724" y="2258394"/>
        <a:ext cx="9173" cy="9173"/>
      </dsp:txXfrm>
    </dsp:sp>
    <dsp:sp modelId="{200B94B6-6C14-41EC-8722-61B27CDF7062}">
      <dsp:nvSpPr>
        <dsp:cNvPr id="0" name=""/>
        <dsp:cNvSpPr/>
      </dsp:nvSpPr>
      <dsp:spPr>
        <a:xfrm>
          <a:off x="4642576" y="1184993"/>
          <a:ext cx="2229586" cy="2155976"/>
        </a:xfrm>
        <a:prstGeom prst="ellipse">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Short plot; concentration on the essential conflict</a:t>
          </a:r>
          <a:endParaRPr lang="en-US" sz="1800" kern="1200" dirty="0"/>
        </a:p>
      </dsp:txBody>
      <dsp:txXfrm>
        <a:off x="4642576" y="1184993"/>
        <a:ext cx="2229586" cy="2155976"/>
      </dsp:txXfrm>
    </dsp:sp>
    <dsp:sp modelId="{86E2A8B2-42F5-46CC-B9DB-41074CDC7151}">
      <dsp:nvSpPr>
        <dsp:cNvPr id="0" name=""/>
        <dsp:cNvSpPr/>
      </dsp:nvSpPr>
      <dsp:spPr>
        <a:xfrm rot="5400000">
          <a:off x="3948067" y="3060110"/>
          <a:ext cx="375583" cy="27251"/>
        </a:xfrm>
        <a:custGeom>
          <a:avLst/>
          <a:gdLst/>
          <a:ahLst/>
          <a:cxnLst/>
          <a:rect l="0" t="0" r="0" b="0"/>
          <a:pathLst>
            <a:path>
              <a:moveTo>
                <a:pt x="0" y="13625"/>
              </a:moveTo>
              <a:lnTo>
                <a:pt x="375583" y="136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4126469" y="3064347"/>
        <a:ext cx="18779" cy="18779"/>
      </dsp:txXfrm>
    </dsp:sp>
    <dsp:sp modelId="{AD20F3CE-39BC-4DB7-96F2-71909008B681}">
      <dsp:nvSpPr>
        <dsp:cNvPr id="0" name=""/>
        <dsp:cNvSpPr/>
      </dsp:nvSpPr>
      <dsp:spPr>
        <a:xfrm>
          <a:off x="3292821" y="3261528"/>
          <a:ext cx="1686075" cy="1245926"/>
        </a:xfrm>
        <a:prstGeom prst="ellipse">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Dilemma situations/</a:t>
          </a:r>
        </a:p>
        <a:p>
          <a:pPr lvl="0" algn="ctr" defTabSz="800100">
            <a:lnSpc>
              <a:spcPct val="90000"/>
            </a:lnSpc>
            <a:spcBef>
              <a:spcPct val="0"/>
            </a:spcBef>
            <a:spcAft>
              <a:spcPct val="35000"/>
            </a:spcAft>
          </a:pPr>
          <a:r>
            <a:rPr lang="en-US" sz="1800" kern="1200" dirty="0" smtClean="0"/>
            <a:t>choices</a:t>
          </a:r>
          <a:endParaRPr lang="en-US" sz="1800" kern="1200" dirty="0"/>
        </a:p>
      </dsp:txBody>
      <dsp:txXfrm>
        <a:off x="3292821" y="3261528"/>
        <a:ext cx="1686075" cy="1245926"/>
      </dsp:txXfrm>
    </dsp:sp>
    <dsp:sp modelId="{9DECE042-FAA6-4EEC-A9D6-5BEFB8278A79}">
      <dsp:nvSpPr>
        <dsp:cNvPr id="0" name=""/>
        <dsp:cNvSpPr/>
      </dsp:nvSpPr>
      <dsp:spPr>
        <a:xfrm>
          <a:off x="3445671" y="2249355"/>
          <a:ext cx="225588" cy="27251"/>
        </a:xfrm>
        <a:custGeom>
          <a:avLst/>
          <a:gdLst/>
          <a:ahLst/>
          <a:cxnLst/>
          <a:rect l="0" t="0" r="0" b="0"/>
          <a:pathLst>
            <a:path>
              <a:moveTo>
                <a:pt x="0" y="13625"/>
              </a:moveTo>
              <a:lnTo>
                <a:pt x="225588" y="1362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552826" y="2257341"/>
        <a:ext cx="11279" cy="11279"/>
      </dsp:txXfrm>
    </dsp:sp>
    <dsp:sp modelId="{36067ED1-A27E-4DBE-B4FA-E1C4E0A83228}">
      <dsp:nvSpPr>
        <dsp:cNvPr id="0" name=""/>
        <dsp:cNvSpPr/>
      </dsp:nvSpPr>
      <dsp:spPr>
        <a:xfrm>
          <a:off x="1357437" y="968968"/>
          <a:ext cx="2313823" cy="2588026"/>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Symbolic representation of a core conflict in society</a:t>
          </a:r>
          <a:endParaRPr lang="en-US" sz="1800" kern="1200" dirty="0"/>
        </a:p>
      </dsp:txBody>
      <dsp:txXfrm>
        <a:off x="1357437" y="968968"/>
        <a:ext cx="2313823" cy="25880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EC95AA-8277-442A-B149-C5279A84546A}">
      <dsp:nvSpPr>
        <dsp:cNvPr id="0" name=""/>
        <dsp:cNvSpPr/>
      </dsp:nvSpPr>
      <dsp:spPr>
        <a:xfrm>
          <a:off x="1389081" y="1491239"/>
          <a:ext cx="968809" cy="968809"/>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Think Tanks</a:t>
          </a:r>
          <a:endParaRPr lang="en-US" sz="2200" kern="1200" dirty="0"/>
        </a:p>
      </dsp:txBody>
      <dsp:txXfrm>
        <a:off x="1389081" y="1491239"/>
        <a:ext cx="968809" cy="968809"/>
      </dsp:txXfrm>
    </dsp:sp>
    <dsp:sp modelId="{473D6EA1-82E8-4DC1-AD27-884116E9E4E1}">
      <dsp:nvSpPr>
        <dsp:cNvPr id="0" name=""/>
        <dsp:cNvSpPr/>
      </dsp:nvSpPr>
      <dsp:spPr>
        <a:xfrm rot="16200000">
          <a:off x="1753978" y="1096043"/>
          <a:ext cx="239016" cy="352944"/>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6200000">
        <a:off x="1753978" y="1096043"/>
        <a:ext cx="239016" cy="352944"/>
      </dsp:txXfrm>
    </dsp:sp>
    <dsp:sp modelId="{EBB872F3-276C-417A-8C2B-79C81488292A}">
      <dsp:nvSpPr>
        <dsp:cNvPr id="0" name=""/>
        <dsp:cNvSpPr/>
      </dsp:nvSpPr>
      <dsp:spPr>
        <a:xfrm>
          <a:off x="432106" y="2191"/>
          <a:ext cx="2882760" cy="103807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Need to be popular</a:t>
          </a:r>
          <a:br>
            <a:rPr lang="en-US" sz="1600" kern="1200" dirty="0" smtClean="0"/>
          </a:br>
          <a:r>
            <a:rPr lang="en-US" sz="1600" kern="1200" dirty="0" smtClean="0"/>
            <a:t>/to belong</a:t>
          </a:r>
          <a:endParaRPr lang="en-US" sz="1600" kern="1200" dirty="0"/>
        </a:p>
      </dsp:txBody>
      <dsp:txXfrm>
        <a:off x="432106" y="2191"/>
        <a:ext cx="2882760" cy="1038073"/>
      </dsp:txXfrm>
    </dsp:sp>
    <dsp:sp modelId="{F55D996A-E5E2-45DA-B6AF-E01661059207}">
      <dsp:nvSpPr>
        <dsp:cNvPr id="0" name=""/>
        <dsp:cNvSpPr/>
      </dsp:nvSpPr>
      <dsp:spPr>
        <a:xfrm rot="10800000">
          <a:off x="2342568" y="1799171"/>
          <a:ext cx="10827" cy="352944"/>
        </a:xfrm>
        <a:prstGeom prst="rightArrow">
          <a:avLst>
            <a:gd name="adj1" fmla="val 60000"/>
            <a:gd name="adj2" fmla="val 50000"/>
          </a:avLst>
        </a:prstGeom>
        <a:solidFill>
          <a:schemeClr val="accent4">
            <a:hueOff val="-1488257"/>
            <a:satOff val="8966"/>
            <a:lumOff val="71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342568" y="1799171"/>
        <a:ext cx="10827" cy="352944"/>
      </dsp:txXfrm>
    </dsp:sp>
    <dsp:sp modelId="{22B05886-DAE2-4AA7-8D94-6D199357829C}">
      <dsp:nvSpPr>
        <dsp:cNvPr id="0" name=""/>
        <dsp:cNvSpPr/>
      </dsp:nvSpPr>
      <dsp:spPr>
        <a:xfrm>
          <a:off x="2337461" y="1456607"/>
          <a:ext cx="1980882" cy="1038073"/>
        </a:xfrm>
        <a:prstGeom prst="ellipse">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Influencer marketing</a:t>
          </a:r>
          <a:endParaRPr lang="en-US" sz="1600" kern="1200" dirty="0"/>
        </a:p>
      </dsp:txBody>
      <dsp:txXfrm>
        <a:off x="2337461" y="1456607"/>
        <a:ext cx="1980882" cy="1038073"/>
      </dsp:txXfrm>
    </dsp:sp>
    <dsp:sp modelId="{F16C9F8F-BE3D-4B6B-9412-85AE776AA43F}">
      <dsp:nvSpPr>
        <dsp:cNvPr id="0" name=""/>
        <dsp:cNvSpPr/>
      </dsp:nvSpPr>
      <dsp:spPr>
        <a:xfrm rot="5400000">
          <a:off x="1753978" y="2502299"/>
          <a:ext cx="239016" cy="352944"/>
        </a:xfrm>
        <a:prstGeom prst="rightArrow">
          <a:avLst>
            <a:gd name="adj1" fmla="val 60000"/>
            <a:gd name="adj2" fmla="val 50000"/>
          </a:avLst>
        </a:prstGeom>
        <a:solidFill>
          <a:schemeClr val="accent4">
            <a:hueOff val="-2976513"/>
            <a:satOff val="17933"/>
            <a:lumOff val="14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5400000">
        <a:off x="1753978" y="2502299"/>
        <a:ext cx="239016" cy="352944"/>
      </dsp:txXfrm>
    </dsp:sp>
    <dsp:sp modelId="{2293186A-B174-46C7-A3D9-9840D5B2081E}">
      <dsp:nvSpPr>
        <dsp:cNvPr id="0" name=""/>
        <dsp:cNvSpPr/>
      </dsp:nvSpPr>
      <dsp:spPr>
        <a:xfrm>
          <a:off x="432106" y="2911023"/>
          <a:ext cx="2882760" cy="1038073"/>
        </a:xfrm>
        <a:prstGeom prst="ellipse">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Self-improvement</a:t>
          </a:r>
          <a:endParaRPr lang="en-US" sz="1600" kern="1200" dirty="0"/>
        </a:p>
      </dsp:txBody>
      <dsp:txXfrm>
        <a:off x="432106" y="2911023"/>
        <a:ext cx="2882760" cy="1038073"/>
      </dsp:txXfrm>
    </dsp:sp>
    <dsp:sp modelId="{E6C0193A-85BC-493E-B5D5-B6D465CE6327}">
      <dsp:nvSpPr>
        <dsp:cNvPr id="0" name=""/>
        <dsp:cNvSpPr/>
      </dsp:nvSpPr>
      <dsp:spPr>
        <a:xfrm rot="10800000">
          <a:off x="1183302" y="1799171"/>
          <a:ext cx="145417" cy="352944"/>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1183302" y="1799171"/>
        <a:ext cx="145417" cy="352944"/>
      </dsp:txXfrm>
    </dsp:sp>
    <dsp:sp modelId="{D1055547-62AB-4D6C-8FD7-955099BDCB82}">
      <dsp:nvSpPr>
        <dsp:cNvPr id="0" name=""/>
        <dsp:cNvSpPr/>
      </dsp:nvSpPr>
      <dsp:spPr>
        <a:xfrm>
          <a:off x="-276568" y="1152130"/>
          <a:ext cx="1391277" cy="1647027"/>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Hierarchy of needs</a:t>
          </a:r>
          <a:endParaRPr lang="en-US" sz="1600" kern="1200" dirty="0"/>
        </a:p>
      </dsp:txBody>
      <dsp:txXfrm>
        <a:off x="-276568" y="1152130"/>
        <a:ext cx="1391277" cy="164702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B62993-7AE8-47D4-8969-9C970EFBA759}">
      <dsp:nvSpPr>
        <dsp:cNvPr id="0" name=""/>
        <dsp:cNvSpPr/>
      </dsp:nvSpPr>
      <dsp:spPr>
        <a:xfrm rot="5400000">
          <a:off x="5092261" y="-2001543"/>
          <a:ext cx="1007733" cy="5266944"/>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Flipping: What kind of girl</a:t>
          </a:r>
          <a:r>
            <a:rPr lang="en-US" sz="2000" b="1" kern="1200" dirty="0" smtClean="0"/>
            <a:t> is </a:t>
          </a:r>
          <a:r>
            <a:rPr lang="en-US" sz="2000" kern="1200" dirty="0" smtClean="0"/>
            <a:t>she? Describe.</a:t>
          </a:r>
          <a:endParaRPr lang="en-US" sz="2000" kern="1200" dirty="0"/>
        </a:p>
      </dsp:txBody>
      <dsp:txXfrm rot="5400000">
        <a:off x="5092261" y="-2001543"/>
        <a:ext cx="1007733" cy="5266944"/>
      </dsp:txXfrm>
    </dsp:sp>
    <dsp:sp modelId="{294572CC-FF2E-4790-ACAE-A648799FD1B8}">
      <dsp:nvSpPr>
        <dsp:cNvPr id="0" name=""/>
        <dsp:cNvSpPr/>
      </dsp:nvSpPr>
      <dsp:spPr>
        <a:xfrm>
          <a:off x="0" y="2095"/>
          <a:ext cx="2962656" cy="1259667"/>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Verse 1</a:t>
          </a:r>
          <a:endParaRPr lang="en-US" sz="3500" kern="1200" dirty="0"/>
        </a:p>
      </dsp:txBody>
      <dsp:txXfrm>
        <a:off x="0" y="2095"/>
        <a:ext cx="2962656" cy="1259667"/>
      </dsp:txXfrm>
    </dsp:sp>
    <dsp:sp modelId="{7E5D57BF-56E7-4553-AF19-EAAD9B87A821}">
      <dsp:nvSpPr>
        <dsp:cNvPr id="0" name=""/>
        <dsp:cNvSpPr/>
      </dsp:nvSpPr>
      <dsp:spPr>
        <a:xfrm rot="5400000">
          <a:off x="4646967" y="-365349"/>
          <a:ext cx="1876471" cy="5256662"/>
        </a:xfrm>
        <a:prstGeom prst="round2Same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Analyze the contrast in this verse.</a:t>
          </a:r>
          <a:endParaRPr lang="en-US" sz="1800" kern="1200" dirty="0"/>
        </a:p>
        <a:p>
          <a:pPr marL="171450" lvl="1" indent="-171450" algn="l" defTabSz="800100">
            <a:lnSpc>
              <a:spcPct val="90000"/>
            </a:lnSpc>
            <a:spcBef>
              <a:spcPct val="0"/>
            </a:spcBef>
            <a:spcAft>
              <a:spcPct val="15000"/>
            </a:spcAft>
            <a:buChar char="••"/>
          </a:pPr>
          <a:r>
            <a:rPr lang="en-US" sz="1800" kern="1200" dirty="0" smtClean="0"/>
            <a:t>Give illustrations for the last two lines</a:t>
          </a:r>
          <a:r>
            <a:rPr lang="en-US" sz="1800" kern="1200" dirty="0" smtClean="0"/>
            <a:t>:</a:t>
          </a:r>
          <a:br>
            <a:rPr lang="en-US" sz="1800" kern="1200" dirty="0" smtClean="0"/>
          </a:br>
          <a:r>
            <a:rPr lang="en-US" sz="1800" kern="1200" dirty="0" smtClean="0"/>
            <a:t> </a:t>
          </a:r>
          <a:r>
            <a:rPr lang="en-US" sz="1800" kern="1200" dirty="0" smtClean="0"/>
            <a:t>How is such a girl raised? </a:t>
          </a:r>
          <a:r>
            <a:rPr lang="en-US" sz="1800" kern="1200" dirty="0" smtClean="0"/>
            <a:t/>
          </a:r>
          <a:br>
            <a:rPr lang="en-US" sz="1800" kern="1200" dirty="0" smtClean="0"/>
          </a:br>
          <a:r>
            <a:rPr lang="en-US" sz="1800" kern="1200" dirty="0" smtClean="0"/>
            <a:t>Describe </a:t>
          </a:r>
          <a:r>
            <a:rPr lang="en-US" sz="1800" kern="1200" dirty="0" smtClean="0"/>
            <a:t>the educational principles. </a:t>
          </a:r>
          <a:r>
            <a:rPr lang="en-US" sz="1800" kern="1200" dirty="0" smtClean="0"/>
            <a:t/>
          </a:r>
          <a:br>
            <a:rPr lang="en-US" sz="1800" kern="1200" dirty="0" smtClean="0"/>
          </a:br>
          <a:r>
            <a:rPr lang="en-US" sz="1800" kern="1200" dirty="0" smtClean="0"/>
            <a:t>What </a:t>
          </a:r>
          <a:r>
            <a:rPr lang="en-US" sz="1800" kern="1200" dirty="0" smtClean="0"/>
            <a:t>does/doesn’t a free/independent girl do/think? </a:t>
          </a:r>
          <a:r>
            <a:rPr lang="en-US" sz="1800" kern="1200" dirty="0" smtClean="0"/>
            <a:t/>
          </a:r>
          <a:br>
            <a:rPr lang="en-US" sz="1800" kern="1200" dirty="0" smtClean="0"/>
          </a:br>
          <a:r>
            <a:rPr lang="en-US" sz="1800" kern="1200" dirty="0" smtClean="0"/>
            <a:t>How </a:t>
          </a:r>
          <a:r>
            <a:rPr lang="en-US" sz="1800" kern="1200" dirty="0" smtClean="0"/>
            <a:t>does/doesn’t she behave?....</a:t>
          </a:r>
          <a:endParaRPr lang="en-US" sz="1800" kern="1200" dirty="0"/>
        </a:p>
      </dsp:txBody>
      <dsp:txXfrm rot="5400000">
        <a:off x="4646967" y="-365349"/>
        <a:ext cx="1876471" cy="5256662"/>
      </dsp:txXfrm>
    </dsp:sp>
    <dsp:sp modelId="{A4E51877-818C-4AAF-B48B-5C6048389E1F}">
      <dsp:nvSpPr>
        <dsp:cNvPr id="0" name=""/>
        <dsp:cNvSpPr/>
      </dsp:nvSpPr>
      <dsp:spPr>
        <a:xfrm>
          <a:off x="0" y="1633147"/>
          <a:ext cx="2956872" cy="1259667"/>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Verse 2</a:t>
          </a:r>
          <a:endParaRPr lang="en-US" sz="3500" kern="1200" dirty="0"/>
        </a:p>
      </dsp:txBody>
      <dsp:txXfrm>
        <a:off x="0" y="1633147"/>
        <a:ext cx="2956872" cy="1259667"/>
      </dsp:txXfrm>
    </dsp:sp>
    <dsp:sp modelId="{04B2D262-0CEE-4034-93DE-E4341DC0A8B8}">
      <dsp:nvSpPr>
        <dsp:cNvPr id="0" name=""/>
        <dsp:cNvSpPr/>
      </dsp:nvSpPr>
      <dsp:spPr>
        <a:xfrm rot="5400000">
          <a:off x="5092261" y="1260562"/>
          <a:ext cx="1007733" cy="5266944"/>
        </a:xfrm>
        <a:prstGeom prst="round2Same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Describe the transformation</a:t>
          </a:r>
          <a:endParaRPr lang="en-US" sz="1800" kern="1200" dirty="0"/>
        </a:p>
        <a:p>
          <a:pPr marL="171450" lvl="1" indent="-171450" algn="l" defTabSz="800100">
            <a:lnSpc>
              <a:spcPct val="90000"/>
            </a:lnSpc>
            <a:spcBef>
              <a:spcPct val="0"/>
            </a:spcBef>
            <a:spcAft>
              <a:spcPct val="15000"/>
            </a:spcAft>
            <a:buChar char="••"/>
          </a:pPr>
          <a:r>
            <a:rPr lang="en-US" sz="1800" kern="1200" dirty="0" smtClean="0"/>
            <a:t>Describe the ‘power’ which brings about the transformation</a:t>
          </a:r>
          <a:endParaRPr lang="en-US" sz="1800" kern="1200" dirty="0"/>
        </a:p>
      </dsp:txBody>
      <dsp:txXfrm rot="5400000">
        <a:off x="5092261" y="1260562"/>
        <a:ext cx="1007733" cy="5266944"/>
      </dsp:txXfrm>
    </dsp:sp>
    <dsp:sp modelId="{FB5A8E5F-DE5D-4906-9008-5634ECA2C7DF}">
      <dsp:nvSpPr>
        <dsp:cNvPr id="0" name=""/>
        <dsp:cNvSpPr/>
      </dsp:nvSpPr>
      <dsp:spPr>
        <a:xfrm>
          <a:off x="0" y="3264200"/>
          <a:ext cx="2962656" cy="1259667"/>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Pre Chorus /Chorus</a:t>
          </a:r>
          <a:endParaRPr lang="en-US" sz="3500" kern="1200" dirty="0"/>
        </a:p>
      </dsp:txBody>
      <dsp:txXfrm>
        <a:off x="0" y="3264200"/>
        <a:ext cx="2962656" cy="125966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493809-C26F-48E0-83F7-F577F6D10DEA}">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44FA02-0CC6-4A19-9099-D5BF346036C4}">
      <dsp:nvSpPr>
        <dsp:cNvPr id="0" name=""/>
        <dsp:cNvSpPr/>
      </dsp:nvSpPr>
      <dsp:spPr>
        <a:xfrm>
          <a:off x="8840" y="1357788"/>
          <a:ext cx="2648902"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Give each of the items a number from 1 to 10</a:t>
          </a:r>
          <a:endParaRPr lang="en-US" sz="2000" kern="1200" dirty="0"/>
        </a:p>
      </dsp:txBody>
      <dsp:txXfrm>
        <a:off x="8840" y="1357788"/>
        <a:ext cx="2648902" cy="1810385"/>
      </dsp:txXfrm>
    </dsp:sp>
    <dsp:sp modelId="{B65B3145-D3AC-49A0-914C-32A585639415}">
      <dsp:nvSpPr>
        <dsp:cNvPr id="0" name=""/>
        <dsp:cNvSpPr/>
      </dsp:nvSpPr>
      <dsp:spPr>
        <a:xfrm>
          <a:off x="2790348" y="1357788"/>
          <a:ext cx="2648902"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Compare your findings in groups of three and explain your choices</a:t>
          </a:r>
          <a:endParaRPr lang="en-US" sz="2000" kern="1200" dirty="0"/>
        </a:p>
      </dsp:txBody>
      <dsp:txXfrm>
        <a:off x="2790348" y="1357788"/>
        <a:ext cx="2648902" cy="1810385"/>
      </dsp:txXfrm>
    </dsp:sp>
    <dsp:sp modelId="{3899575D-6368-4827-B14A-D7B79ADD92BC}">
      <dsp:nvSpPr>
        <dsp:cNvPr id="0" name=""/>
        <dsp:cNvSpPr/>
      </dsp:nvSpPr>
      <dsp:spPr>
        <a:xfrm>
          <a:off x="5571857" y="1357788"/>
          <a:ext cx="2648902"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Report to the class: Where did your group agree more or less? </a:t>
          </a:r>
          <a:r>
            <a:rPr lang="en-US" sz="2000" kern="1200" dirty="0" smtClean="0"/>
            <a:t/>
          </a:r>
          <a:br>
            <a:rPr lang="en-US" sz="2000" kern="1200" dirty="0" smtClean="0"/>
          </a:br>
          <a:r>
            <a:rPr lang="en-US" sz="2000" kern="1200" dirty="0" smtClean="0"/>
            <a:t>Where </a:t>
          </a:r>
          <a:r>
            <a:rPr lang="en-US" sz="2000" kern="1200" dirty="0" smtClean="0"/>
            <a:t>did the opinions differ a lot?</a:t>
          </a:r>
          <a:endParaRPr lang="en-US" sz="2000" kern="1200" dirty="0"/>
        </a:p>
      </dsp:txBody>
      <dsp:txXfrm>
        <a:off x="5571857" y="1357788"/>
        <a:ext cx="2648902" cy="181038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B5745B-1D2D-4F72-8ED7-E1D081CF2D68}">
      <dsp:nvSpPr>
        <dsp:cNvPr id="0" name=""/>
        <dsp:cNvSpPr/>
      </dsp:nvSpPr>
      <dsp:spPr>
        <a:xfrm>
          <a:off x="3291840" y="0"/>
          <a:ext cx="1645920" cy="905192"/>
        </a:xfrm>
        <a:prstGeom prst="trapezoid">
          <a:avLst>
            <a:gd name="adj" fmla="val 90915"/>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n-US" sz="5400" kern="1200" dirty="0" smtClean="0"/>
            <a:t>…</a:t>
          </a:r>
          <a:endParaRPr lang="en-US" sz="5400" kern="1200" dirty="0"/>
        </a:p>
      </dsp:txBody>
      <dsp:txXfrm>
        <a:off x="3291840" y="0"/>
        <a:ext cx="1645920" cy="905192"/>
      </dsp:txXfrm>
    </dsp:sp>
    <dsp:sp modelId="{B8CD3E50-D8EE-418C-B47B-C14B6DB2EF98}">
      <dsp:nvSpPr>
        <dsp:cNvPr id="0" name=""/>
        <dsp:cNvSpPr/>
      </dsp:nvSpPr>
      <dsp:spPr>
        <a:xfrm>
          <a:off x="2468880" y="905192"/>
          <a:ext cx="3291840" cy="905192"/>
        </a:xfrm>
        <a:prstGeom prst="trapezoid">
          <a:avLst>
            <a:gd name="adj" fmla="val 90915"/>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n-US" sz="5400" kern="1200" dirty="0" smtClean="0"/>
            <a:t>…..</a:t>
          </a:r>
          <a:endParaRPr lang="en-US" sz="5400" kern="1200" dirty="0"/>
        </a:p>
      </dsp:txBody>
      <dsp:txXfrm>
        <a:off x="3044951" y="905192"/>
        <a:ext cx="2139696" cy="905192"/>
      </dsp:txXfrm>
    </dsp:sp>
    <dsp:sp modelId="{7232F10D-8FE4-4EC0-B949-0A4DE0CD63B3}">
      <dsp:nvSpPr>
        <dsp:cNvPr id="0" name=""/>
        <dsp:cNvSpPr/>
      </dsp:nvSpPr>
      <dsp:spPr>
        <a:xfrm>
          <a:off x="1645920" y="1810385"/>
          <a:ext cx="4937759" cy="905192"/>
        </a:xfrm>
        <a:prstGeom prst="trapezoid">
          <a:avLst>
            <a:gd name="adj" fmla="val 90915"/>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n-US" sz="5400" kern="1200" dirty="0" smtClean="0"/>
            <a:t>…….</a:t>
          </a:r>
          <a:endParaRPr lang="en-US" sz="5400" kern="1200" dirty="0"/>
        </a:p>
      </dsp:txBody>
      <dsp:txXfrm>
        <a:off x="2510028" y="1810385"/>
        <a:ext cx="3209544" cy="905192"/>
      </dsp:txXfrm>
    </dsp:sp>
    <dsp:sp modelId="{06742A53-F404-4DAE-BF7D-D559618742F6}">
      <dsp:nvSpPr>
        <dsp:cNvPr id="0" name=""/>
        <dsp:cNvSpPr/>
      </dsp:nvSpPr>
      <dsp:spPr>
        <a:xfrm>
          <a:off x="822960" y="2715577"/>
          <a:ext cx="6583680" cy="905192"/>
        </a:xfrm>
        <a:prstGeom prst="trapezoid">
          <a:avLst>
            <a:gd name="adj" fmla="val 90915"/>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n-US" sz="5400" kern="1200" dirty="0" smtClean="0"/>
            <a:t>………</a:t>
          </a:r>
          <a:endParaRPr lang="en-US" sz="5400" kern="1200" dirty="0"/>
        </a:p>
      </dsp:txBody>
      <dsp:txXfrm>
        <a:off x="1975103" y="2715577"/>
        <a:ext cx="4279392" cy="905192"/>
      </dsp:txXfrm>
    </dsp:sp>
    <dsp:sp modelId="{42C92A90-1A4F-46FB-9C3A-FA0945977BA0}">
      <dsp:nvSpPr>
        <dsp:cNvPr id="0" name=""/>
        <dsp:cNvSpPr/>
      </dsp:nvSpPr>
      <dsp:spPr>
        <a:xfrm>
          <a:off x="0" y="3620770"/>
          <a:ext cx="8229600" cy="905192"/>
        </a:xfrm>
        <a:prstGeom prst="trapezoid">
          <a:avLst>
            <a:gd name="adj" fmla="val 90915"/>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r>
            <a:rPr lang="en-US" sz="5400" kern="1200" dirty="0" smtClean="0"/>
            <a:t>………..</a:t>
          </a:r>
          <a:endParaRPr lang="en-US" sz="5400" kern="1200" dirty="0"/>
        </a:p>
      </dsp:txBody>
      <dsp:txXfrm>
        <a:off x="1440179" y="3620770"/>
        <a:ext cx="5349240" cy="90519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B5745B-1D2D-4F72-8ED7-E1D081CF2D68}">
      <dsp:nvSpPr>
        <dsp:cNvPr id="0" name=""/>
        <dsp:cNvSpPr/>
      </dsp:nvSpPr>
      <dsp:spPr>
        <a:xfrm>
          <a:off x="3291840" y="0"/>
          <a:ext cx="1645920" cy="905192"/>
        </a:xfrm>
        <a:prstGeom prst="trapezoid">
          <a:avLst>
            <a:gd name="adj" fmla="val 90915"/>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Self-actualization</a:t>
          </a:r>
          <a:endParaRPr lang="en-US" sz="1800" kern="1200" dirty="0"/>
        </a:p>
      </dsp:txBody>
      <dsp:txXfrm>
        <a:off x="3291840" y="0"/>
        <a:ext cx="1645920" cy="905192"/>
      </dsp:txXfrm>
    </dsp:sp>
    <dsp:sp modelId="{B8CD3E50-D8EE-418C-B47B-C14B6DB2EF98}">
      <dsp:nvSpPr>
        <dsp:cNvPr id="0" name=""/>
        <dsp:cNvSpPr/>
      </dsp:nvSpPr>
      <dsp:spPr>
        <a:xfrm>
          <a:off x="2458609" y="905192"/>
          <a:ext cx="3312381" cy="905192"/>
        </a:xfrm>
        <a:prstGeom prst="trapezoid">
          <a:avLst>
            <a:gd name="adj" fmla="val 90915"/>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Esteem needs:</a:t>
          </a:r>
        </a:p>
        <a:p>
          <a:pPr lvl="0" algn="ctr" defTabSz="622300">
            <a:lnSpc>
              <a:spcPct val="90000"/>
            </a:lnSpc>
            <a:spcBef>
              <a:spcPct val="0"/>
            </a:spcBef>
            <a:spcAft>
              <a:spcPct val="35000"/>
            </a:spcAft>
          </a:pPr>
          <a:r>
            <a:rPr lang="en-US" sz="1400" kern="1200" dirty="0" smtClean="0"/>
            <a:t>Self-esteem, </a:t>
          </a:r>
          <a:r>
            <a:rPr lang="en-US" sz="1400" kern="1200" dirty="0" smtClean="0"/>
            <a:t>confidence</a:t>
          </a:r>
          <a:r>
            <a:rPr lang="en-US" sz="1400" kern="1200" dirty="0" smtClean="0"/>
            <a:t>, respect for/by others</a:t>
          </a:r>
          <a:br>
            <a:rPr lang="en-US" sz="1400" kern="1200" dirty="0" smtClean="0"/>
          </a:br>
          <a:endParaRPr lang="en-US" sz="1400" kern="1200" dirty="0"/>
        </a:p>
      </dsp:txBody>
      <dsp:txXfrm>
        <a:off x="3038276" y="905192"/>
        <a:ext cx="2153047" cy="905192"/>
      </dsp:txXfrm>
    </dsp:sp>
    <dsp:sp modelId="{7232F10D-8FE4-4EC0-B949-0A4DE0CD63B3}">
      <dsp:nvSpPr>
        <dsp:cNvPr id="0" name=""/>
        <dsp:cNvSpPr/>
      </dsp:nvSpPr>
      <dsp:spPr>
        <a:xfrm>
          <a:off x="1645920" y="1810385"/>
          <a:ext cx="4937759" cy="905192"/>
        </a:xfrm>
        <a:prstGeom prst="trapezoid">
          <a:avLst>
            <a:gd name="adj" fmla="val 90915"/>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Belonging and </a:t>
          </a:r>
          <a:br>
            <a:rPr lang="en-US" sz="1400" kern="1200" dirty="0" smtClean="0"/>
          </a:br>
          <a:r>
            <a:rPr lang="en-US" sz="1400" kern="1200" dirty="0" smtClean="0"/>
            <a:t>love needs…….</a:t>
          </a:r>
        </a:p>
        <a:p>
          <a:pPr lvl="0" algn="ctr" defTabSz="622300">
            <a:lnSpc>
              <a:spcPct val="90000"/>
            </a:lnSpc>
            <a:spcBef>
              <a:spcPct val="0"/>
            </a:spcBef>
            <a:spcAft>
              <a:spcPct val="35000"/>
            </a:spcAft>
          </a:pPr>
          <a:r>
            <a:rPr lang="en-US" sz="1400" kern="1200" dirty="0" smtClean="0"/>
            <a:t>Friendship, family, sexual intimacy</a:t>
          </a:r>
          <a:endParaRPr lang="en-US" sz="1400" kern="1200" dirty="0"/>
        </a:p>
      </dsp:txBody>
      <dsp:txXfrm>
        <a:off x="2510028" y="1810385"/>
        <a:ext cx="3209544" cy="905192"/>
      </dsp:txXfrm>
    </dsp:sp>
    <dsp:sp modelId="{D2D213DD-8F80-43F5-8895-A209ACE34A98}">
      <dsp:nvSpPr>
        <dsp:cNvPr id="0" name=""/>
        <dsp:cNvSpPr/>
      </dsp:nvSpPr>
      <dsp:spPr>
        <a:xfrm>
          <a:off x="822960" y="2715577"/>
          <a:ext cx="6583680" cy="905192"/>
        </a:xfrm>
        <a:prstGeom prst="trapezoid">
          <a:avLst>
            <a:gd name="adj" fmla="val 90915"/>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Safety needs:</a:t>
          </a:r>
        </a:p>
        <a:p>
          <a:pPr lvl="0" algn="ctr" defTabSz="622300">
            <a:lnSpc>
              <a:spcPct val="90000"/>
            </a:lnSpc>
            <a:spcBef>
              <a:spcPct val="0"/>
            </a:spcBef>
            <a:spcAft>
              <a:spcPct val="35000"/>
            </a:spcAft>
          </a:pPr>
          <a:r>
            <a:rPr lang="en-US" sz="1400" kern="1200" dirty="0" smtClean="0"/>
            <a:t>Security of body, of health, of property, of employment, law and order</a:t>
          </a:r>
          <a:br>
            <a:rPr lang="en-US" sz="1400" kern="1200" dirty="0" smtClean="0"/>
          </a:br>
          <a:r>
            <a:rPr lang="en-US" sz="1400" kern="1200" dirty="0" smtClean="0"/>
            <a:t>…</a:t>
          </a:r>
          <a:endParaRPr lang="en-US" sz="1400" kern="1200" dirty="0"/>
        </a:p>
      </dsp:txBody>
      <dsp:txXfrm>
        <a:off x="1975103" y="2715577"/>
        <a:ext cx="4279392" cy="905192"/>
      </dsp:txXfrm>
    </dsp:sp>
    <dsp:sp modelId="{455EDC58-FEED-4EEC-8F21-6FCF36EF80DC}">
      <dsp:nvSpPr>
        <dsp:cNvPr id="0" name=""/>
        <dsp:cNvSpPr/>
      </dsp:nvSpPr>
      <dsp:spPr>
        <a:xfrm>
          <a:off x="0" y="3620770"/>
          <a:ext cx="8229600" cy="905192"/>
        </a:xfrm>
        <a:prstGeom prst="trapezoid">
          <a:avLst>
            <a:gd name="adj" fmla="val 90915"/>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Biological and physiological needs: breathing, food, water, sex, sleep……</a:t>
          </a:r>
          <a:endParaRPr lang="en-US" sz="1400" kern="1200" dirty="0"/>
        </a:p>
      </dsp:txBody>
      <dsp:txXfrm>
        <a:off x="1440179" y="3620770"/>
        <a:ext cx="5349240" cy="90519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B5745B-1D2D-4F72-8ED7-E1D081CF2D68}">
      <dsp:nvSpPr>
        <dsp:cNvPr id="0" name=""/>
        <dsp:cNvSpPr/>
      </dsp:nvSpPr>
      <dsp:spPr>
        <a:xfrm>
          <a:off x="1615440" y="0"/>
          <a:ext cx="807720" cy="905192"/>
        </a:xfrm>
        <a:prstGeom prst="trapezoid">
          <a:avLst>
            <a:gd name="adj"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Self-</a:t>
          </a:r>
          <a:r>
            <a:rPr lang="en-US" sz="1000" kern="1200" dirty="0" err="1" smtClean="0"/>
            <a:t>actualisation</a:t>
          </a:r>
          <a:endParaRPr lang="en-US" sz="1000" kern="1200" dirty="0"/>
        </a:p>
      </dsp:txBody>
      <dsp:txXfrm>
        <a:off x="1615440" y="0"/>
        <a:ext cx="807720" cy="905192"/>
      </dsp:txXfrm>
    </dsp:sp>
    <dsp:sp modelId="{B8CD3E50-D8EE-418C-B47B-C14B6DB2EF98}">
      <dsp:nvSpPr>
        <dsp:cNvPr id="0" name=""/>
        <dsp:cNvSpPr/>
      </dsp:nvSpPr>
      <dsp:spPr>
        <a:xfrm>
          <a:off x="1211580" y="905192"/>
          <a:ext cx="1615440" cy="905192"/>
        </a:xfrm>
        <a:prstGeom prst="trapezoid">
          <a:avLst>
            <a:gd name="adj" fmla="val 44616"/>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Esteem needs:</a:t>
          </a:r>
        </a:p>
        <a:p>
          <a:pPr lvl="0" algn="ctr" defTabSz="444500">
            <a:lnSpc>
              <a:spcPct val="90000"/>
            </a:lnSpc>
            <a:spcBef>
              <a:spcPct val="0"/>
            </a:spcBef>
            <a:spcAft>
              <a:spcPct val="35000"/>
            </a:spcAft>
          </a:pPr>
          <a:r>
            <a:rPr lang="en-US" sz="1000" kern="1200" dirty="0" smtClean="0"/>
            <a:t>Self-esteem, confidence, respect for/by others</a:t>
          </a:r>
          <a:br>
            <a:rPr lang="en-US" sz="1000" kern="1200" dirty="0" smtClean="0"/>
          </a:br>
          <a:endParaRPr lang="en-US" sz="1000" kern="1200" dirty="0"/>
        </a:p>
      </dsp:txBody>
      <dsp:txXfrm>
        <a:off x="1494281" y="905192"/>
        <a:ext cx="1050036" cy="905192"/>
      </dsp:txXfrm>
    </dsp:sp>
    <dsp:sp modelId="{7232F10D-8FE4-4EC0-B949-0A4DE0CD63B3}">
      <dsp:nvSpPr>
        <dsp:cNvPr id="0" name=""/>
        <dsp:cNvSpPr/>
      </dsp:nvSpPr>
      <dsp:spPr>
        <a:xfrm>
          <a:off x="807720" y="1810385"/>
          <a:ext cx="2423160" cy="905192"/>
        </a:xfrm>
        <a:prstGeom prst="trapezoid">
          <a:avLst>
            <a:gd name="adj" fmla="val 44616"/>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Belonging and </a:t>
          </a:r>
          <a:br>
            <a:rPr lang="en-US" sz="1000" kern="1200" dirty="0" smtClean="0"/>
          </a:br>
          <a:r>
            <a:rPr lang="en-US" sz="1000" kern="1200" dirty="0" smtClean="0"/>
            <a:t>love needs…….</a:t>
          </a:r>
        </a:p>
        <a:p>
          <a:pPr lvl="0" algn="ctr" defTabSz="444500">
            <a:lnSpc>
              <a:spcPct val="90000"/>
            </a:lnSpc>
            <a:spcBef>
              <a:spcPct val="0"/>
            </a:spcBef>
            <a:spcAft>
              <a:spcPct val="35000"/>
            </a:spcAft>
          </a:pPr>
          <a:r>
            <a:rPr lang="en-US" sz="1000" kern="1200" dirty="0" smtClean="0"/>
            <a:t>Friendship, family, sexual intimacy</a:t>
          </a:r>
          <a:endParaRPr lang="en-US" sz="1000" kern="1200" dirty="0"/>
        </a:p>
      </dsp:txBody>
      <dsp:txXfrm>
        <a:off x="1231773" y="1810385"/>
        <a:ext cx="1575054" cy="905192"/>
      </dsp:txXfrm>
    </dsp:sp>
    <dsp:sp modelId="{D2D213DD-8F80-43F5-8895-A209ACE34A98}">
      <dsp:nvSpPr>
        <dsp:cNvPr id="0" name=""/>
        <dsp:cNvSpPr/>
      </dsp:nvSpPr>
      <dsp:spPr>
        <a:xfrm>
          <a:off x="403860" y="2715577"/>
          <a:ext cx="3230880" cy="905192"/>
        </a:xfrm>
        <a:prstGeom prst="trapezoid">
          <a:avLst>
            <a:gd name="adj" fmla="val 44616"/>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Safety needs:</a:t>
          </a:r>
        </a:p>
        <a:p>
          <a:pPr lvl="0" algn="ctr" defTabSz="444500">
            <a:lnSpc>
              <a:spcPct val="90000"/>
            </a:lnSpc>
            <a:spcBef>
              <a:spcPct val="0"/>
            </a:spcBef>
            <a:spcAft>
              <a:spcPct val="35000"/>
            </a:spcAft>
          </a:pPr>
          <a:r>
            <a:rPr lang="en-US" sz="1000" kern="1200" dirty="0" smtClean="0"/>
            <a:t>Security of body, of health, of property, of employment, law and order</a:t>
          </a:r>
          <a:br>
            <a:rPr lang="en-US" sz="1000" kern="1200" dirty="0" smtClean="0"/>
          </a:br>
          <a:r>
            <a:rPr lang="en-US" sz="1000" kern="1200" dirty="0" smtClean="0"/>
            <a:t>…</a:t>
          </a:r>
          <a:endParaRPr lang="en-US" sz="1000" kern="1200" dirty="0"/>
        </a:p>
      </dsp:txBody>
      <dsp:txXfrm>
        <a:off x="969263" y="2715577"/>
        <a:ext cx="2100072" cy="905192"/>
      </dsp:txXfrm>
    </dsp:sp>
    <dsp:sp modelId="{455EDC58-FEED-4EEC-8F21-6FCF36EF80DC}">
      <dsp:nvSpPr>
        <dsp:cNvPr id="0" name=""/>
        <dsp:cNvSpPr/>
      </dsp:nvSpPr>
      <dsp:spPr>
        <a:xfrm>
          <a:off x="0" y="3620770"/>
          <a:ext cx="4038600" cy="905192"/>
        </a:xfrm>
        <a:prstGeom prst="trapezoid">
          <a:avLst>
            <a:gd name="adj" fmla="val 44616"/>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Biological and physiological needs: breathing, food, water, sex, sleep……</a:t>
          </a:r>
          <a:endParaRPr lang="en-US" sz="1000" kern="1200" dirty="0"/>
        </a:p>
      </dsp:txBody>
      <dsp:txXfrm>
        <a:off x="706754" y="3620770"/>
        <a:ext cx="2625090" cy="905192"/>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282888-EC81-4559-B312-7072E8FC3376}">
      <dsp:nvSpPr>
        <dsp:cNvPr id="0" name=""/>
        <dsp:cNvSpPr/>
      </dsp:nvSpPr>
      <dsp:spPr>
        <a:xfrm>
          <a:off x="3086099" y="0"/>
          <a:ext cx="2057400" cy="1131490"/>
        </a:xfrm>
        <a:prstGeom prst="trapezoid">
          <a:avLst>
            <a:gd name="adj" fmla="val 90915"/>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Transcendence Needs</a:t>
          </a:r>
          <a:br>
            <a:rPr lang="en-US" sz="1500" b="1" kern="1200" dirty="0" smtClean="0"/>
          </a:br>
          <a:r>
            <a:rPr lang="en-US" sz="1500" kern="1200" dirty="0" smtClean="0"/>
            <a:t>Helping others to achieve self actualization</a:t>
          </a:r>
          <a:endParaRPr lang="en-US" sz="1500" kern="1200" dirty="0"/>
        </a:p>
      </dsp:txBody>
      <dsp:txXfrm>
        <a:off x="3086099" y="0"/>
        <a:ext cx="2057400" cy="1131490"/>
      </dsp:txXfrm>
    </dsp:sp>
    <dsp:sp modelId="{C69007CF-488C-46B4-A8DE-7788869DFF95}">
      <dsp:nvSpPr>
        <dsp:cNvPr id="0" name=""/>
        <dsp:cNvSpPr/>
      </dsp:nvSpPr>
      <dsp:spPr>
        <a:xfrm>
          <a:off x="2057399" y="1131490"/>
          <a:ext cx="4114800" cy="1131490"/>
        </a:xfrm>
        <a:prstGeom prst="trapezoid">
          <a:avLst>
            <a:gd name="adj" fmla="val 90915"/>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Self Actualization</a:t>
          </a:r>
          <a:r>
            <a:rPr lang="en-US" sz="1500" kern="1200" dirty="0" smtClean="0"/>
            <a:t/>
          </a:r>
          <a:br>
            <a:rPr lang="en-US" sz="1500" kern="1200" dirty="0" smtClean="0"/>
          </a:br>
          <a:r>
            <a:rPr lang="en-US" sz="1500" kern="1200" dirty="0" smtClean="0"/>
            <a:t>realizing one’s potential, self-fulfillment, pursue talent, peak experiences, authenticity, morality, self-awareness</a:t>
          </a:r>
          <a:endParaRPr lang="en-US" sz="1500" kern="1200" dirty="0"/>
        </a:p>
      </dsp:txBody>
      <dsp:txXfrm>
        <a:off x="2777489" y="1131490"/>
        <a:ext cx="2674620" cy="1131490"/>
      </dsp:txXfrm>
    </dsp:sp>
    <dsp:sp modelId="{EBB9ED48-91DD-4664-AEF4-4C7E547F1109}">
      <dsp:nvSpPr>
        <dsp:cNvPr id="0" name=""/>
        <dsp:cNvSpPr/>
      </dsp:nvSpPr>
      <dsp:spPr>
        <a:xfrm>
          <a:off x="1028699" y="2262981"/>
          <a:ext cx="6172200" cy="1131490"/>
        </a:xfrm>
        <a:prstGeom prst="trapezoid">
          <a:avLst>
            <a:gd name="adj" fmla="val 90915"/>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Aesthetic Needs</a:t>
          </a:r>
          <a:r>
            <a:rPr lang="en-US" sz="1500" kern="1200" dirty="0" smtClean="0"/>
            <a:t/>
          </a:r>
          <a:br>
            <a:rPr lang="en-US" sz="1500" kern="1200" dirty="0" smtClean="0"/>
          </a:br>
          <a:r>
            <a:rPr lang="en-US" sz="1500" kern="1200" dirty="0" smtClean="0"/>
            <a:t>need to express oneself, appreciation of beauty, balance</a:t>
          </a:r>
          <a:endParaRPr lang="en-US" sz="1500" kern="1200" dirty="0"/>
        </a:p>
      </dsp:txBody>
      <dsp:txXfrm>
        <a:off x="2108834" y="2262981"/>
        <a:ext cx="4011930" cy="1131490"/>
      </dsp:txXfrm>
    </dsp:sp>
    <dsp:sp modelId="{0C1411E7-A3EE-4CE0-B656-C26C2E0EB5BB}">
      <dsp:nvSpPr>
        <dsp:cNvPr id="0" name=""/>
        <dsp:cNvSpPr/>
      </dsp:nvSpPr>
      <dsp:spPr>
        <a:xfrm>
          <a:off x="0" y="3394472"/>
          <a:ext cx="8229600" cy="1131490"/>
        </a:xfrm>
        <a:prstGeom prst="trapezoid">
          <a:avLst>
            <a:gd name="adj" fmla="val 90915"/>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t>Cognitive Needs</a:t>
          </a:r>
          <a:r>
            <a:rPr lang="en-US" sz="1500" kern="1200" dirty="0" smtClean="0"/>
            <a:t/>
          </a:r>
          <a:br>
            <a:rPr lang="en-US" sz="1500" kern="1200" dirty="0" smtClean="0"/>
          </a:br>
          <a:r>
            <a:rPr lang="en-US" sz="1500" kern="1200" dirty="0" smtClean="0"/>
            <a:t>Need to know and understand</a:t>
          </a:r>
          <a:endParaRPr lang="en-US" sz="1500" kern="1200" dirty="0"/>
        </a:p>
      </dsp:txBody>
      <dsp:txXfrm>
        <a:off x="1440179" y="3394472"/>
        <a:ext cx="5349240" cy="113149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4A6CDA-45DA-4DE1-9326-8A96B71C53C2}">
      <dsp:nvSpPr>
        <dsp:cNvPr id="0" name=""/>
        <dsp:cNvSpPr/>
      </dsp:nvSpPr>
      <dsp:spPr>
        <a:xfrm>
          <a:off x="493" y="52214"/>
          <a:ext cx="1923429" cy="115405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the evolutionary driver</a:t>
          </a:r>
          <a:endParaRPr lang="en-US" sz="2300" kern="1200" dirty="0"/>
        </a:p>
      </dsp:txBody>
      <dsp:txXfrm>
        <a:off x="493" y="52214"/>
        <a:ext cx="1923429" cy="1154057"/>
      </dsp:txXfrm>
    </dsp:sp>
    <dsp:sp modelId="{10B30C9F-8D9E-4146-8808-E03AB1512B1D}">
      <dsp:nvSpPr>
        <dsp:cNvPr id="0" name=""/>
        <dsp:cNvSpPr/>
      </dsp:nvSpPr>
      <dsp:spPr>
        <a:xfrm>
          <a:off x="2116265" y="52214"/>
          <a:ext cx="1923429" cy="1154057"/>
        </a:xfrm>
        <a:prstGeom prst="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attachment theory</a:t>
          </a:r>
          <a:endParaRPr lang="en-US" sz="2300" kern="1200" dirty="0"/>
        </a:p>
      </dsp:txBody>
      <dsp:txXfrm>
        <a:off x="2116265" y="52214"/>
        <a:ext cx="1923429" cy="1154057"/>
      </dsp:txXfrm>
    </dsp:sp>
    <dsp:sp modelId="{415D1568-EEDC-4297-A946-287A093CEE4E}">
      <dsp:nvSpPr>
        <dsp:cNvPr id="0" name=""/>
        <dsp:cNvSpPr/>
      </dsp:nvSpPr>
      <dsp:spPr>
        <a:xfrm>
          <a:off x="493" y="1398615"/>
          <a:ext cx="1923429" cy="1154057"/>
        </a:xfrm>
        <a:prstGeom prst="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social punishment</a:t>
          </a:r>
          <a:endParaRPr lang="en-US" sz="2300" kern="1200" dirty="0"/>
        </a:p>
      </dsp:txBody>
      <dsp:txXfrm>
        <a:off x="493" y="1398615"/>
        <a:ext cx="1923429" cy="1154057"/>
      </dsp:txXfrm>
    </dsp:sp>
    <dsp:sp modelId="{7F9888DD-2530-461C-9017-B1DBE6D39E4D}">
      <dsp:nvSpPr>
        <dsp:cNvPr id="0" name=""/>
        <dsp:cNvSpPr/>
      </dsp:nvSpPr>
      <dsp:spPr>
        <a:xfrm>
          <a:off x="2116265" y="1398615"/>
          <a:ext cx="1923429" cy="1154057"/>
        </a:xfrm>
        <a:prstGeom prst="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limits</a:t>
          </a:r>
          <a:endParaRPr lang="en-US" sz="2300" kern="1200" dirty="0"/>
        </a:p>
      </dsp:txBody>
      <dsp:txXfrm>
        <a:off x="2116265" y="1398615"/>
        <a:ext cx="1923429" cy="1154057"/>
      </dsp:txXfrm>
    </dsp:sp>
    <dsp:sp modelId="{614C021B-DC43-4410-AB8D-ACA5E0A39D41}">
      <dsp:nvSpPr>
        <dsp:cNvPr id="0" name=""/>
        <dsp:cNvSpPr/>
      </dsp:nvSpPr>
      <dsp:spPr>
        <a:xfrm>
          <a:off x="1058379" y="2745015"/>
          <a:ext cx="1923429" cy="1154057"/>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individual taste</a:t>
          </a:r>
          <a:endParaRPr lang="en-US" sz="2300" kern="1200" dirty="0"/>
        </a:p>
      </dsp:txBody>
      <dsp:txXfrm>
        <a:off x="1058379" y="2745015"/>
        <a:ext cx="1923429" cy="11540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FD4BB2-AF9F-441C-9254-9F787C81053C}" type="datetimeFigureOut">
              <a:rPr lang="en-US" smtClean="0"/>
              <a:pPr/>
              <a:t>3/7/2019</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241A28-B179-4792-A7AA-A9EE5458384F}" type="slidenum">
              <a:rPr lang="en-US" smtClean="0"/>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01C3E-2A73-43BD-BB2D-2D025C8424D5}" type="datetimeFigureOut">
              <a:rPr lang="en-US" smtClean="0"/>
              <a:pPr/>
              <a:t>3/7/2019</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B3AB16-F234-4EBD-8D29-E250ECEBEFE0}"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noProof="0" dirty="0" smtClean="0"/>
              <a:t>Kognitive Aktivierung</a:t>
            </a:r>
          </a:p>
          <a:p>
            <a:r>
              <a:rPr lang="de-DE" noProof="0" dirty="0" smtClean="0"/>
              <a:t>Nach der Besprechung der Ergebnisse der Fragebogen </a:t>
            </a:r>
            <a:r>
              <a:rPr lang="de-DE" i="1" noProof="0" dirty="0" err="1" smtClean="0"/>
              <a:t>Activity</a:t>
            </a:r>
            <a:r>
              <a:rPr lang="de-DE" i="1" noProof="0" dirty="0" smtClean="0"/>
              <a:t>  </a:t>
            </a:r>
            <a:r>
              <a:rPr lang="de-DE" noProof="0" dirty="0" smtClean="0"/>
              <a:t>im Plenum, diskutieren die S und S zunächst in ihren Gruppen, dann im Plenum über eine (oder mehrere/Differenzierung) der folgenden Fragen (</a:t>
            </a:r>
            <a:r>
              <a:rPr lang="de-DE" i="1" noProof="0" dirty="0" smtClean="0"/>
              <a:t>Slide</a:t>
            </a:r>
            <a:r>
              <a:rPr lang="de-DE" noProof="0" dirty="0" smtClean="0"/>
              <a:t> </a:t>
            </a:r>
            <a:r>
              <a:rPr lang="de-DE" i="1" noProof="0" dirty="0" err="1" smtClean="0"/>
              <a:t>think</a:t>
            </a:r>
            <a:r>
              <a:rPr lang="de-DE" i="1" noProof="0" dirty="0" smtClean="0"/>
              <a:t> tank</a:t>
            </a:r>
            <a:r>
              <a:rPr lang="de-DE" noProof="0" dirty="0" smtClean="0"/>
              <a:t>). </a:t>
            </a:r>
          </a:p>
          <a:p>
            <a:r>
              <a:rPr lang="de-DE" noProof="0" dirty="0" smtClean="0"/>
              <a:t>Sie sollen an dieser Stelle zum einen für die später folgenden Informationen zu </a:t>
            </a:r>
            <a:r>
              <a:rPr lang="de-DE" noProof="0" dirty="0" err="1" smtClean="0"/>
              <a:t>Maslows</a:t>
            </a:r>
            <a:r>
              <a:rPr lang="de-DE" noProof="0" dirty="0" smtClean="0"/>
              <a:t> </a:t>
            </a:r>
            <a:r>
              <a:rPr lang="de-DE" i="1" noProof="0" dirty="0" err="1" smtClean="0"/>
              <a:t>Hierarchy</a:t>
            </a:r>
            <a:r>
              <a:rPr lang="de-DE" i="1" noProof="0" dirty="0" smtClean="0"/>
              <a:t> of Needs </a:t>
            </a:r>
            <a:r>
              <a:rPr lang="de-DE" noProof="0" dirty="0" err="1" smtClean="0"/>
              <a:t>sensibilisert</a:t>
            </a:r>
            <a:r>
              <a:rPr lang="de-DE" noProof="0" dirty="0" smtClean="0"/>
              <a:t> werden, </a:t>
            </a:r>
            <a:br>
              <a:rPr lang="de-DE" noProof="0" dirty="0" smtClean="0"/>
            </a:br>
            <a:r>
              <a:rPr lang="de-DE" noProof="0" dirty="0" smtClean="0"/>
              <a:t>zum anderen auch psychologisch, bzw. soziologisch etwas tiefer in die Materie eindringen (kognitiv aktiviert werden).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noProof="0" dirty="0" smtClean="0"/>
              <a:t>Mögliche Ausweitung</a:t>
            </a:r>
          </a:p>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Optional kann hier auch auf das immer populärer werdende </a:t>
            </a:r>
            <a:r>
              <a:rPr lang="de-DE" i="1" noProof="0" dirty="0" err="1" smtClean="0"/>
              <a:t>influencer</a:t>
            </a:r>
            <a:r>
              <a:rPr lang="de-DE" i="1" noProof="0" dirty="0" smtClean="0"/>
              <a:t> </a:t>
            </a:r>
            <a:r>
              <a:rPr lang="de-DE" i="1" noProof="0" dirty="0" err="1" smtClean="0"/>
              <a:t>marketing</a:t>
            </a:r>
            <a:r>
              <a:rPr lang="de-DE" i="1" noProof="0" dirty="0" smtClean="0"/>
              <a:t> </a:t>
            </a:r>
            <a:r>
              <a:rPr lang="de-DE" noProof="0" dirty="0" smtClean="0"/>
              <a:t>eingegangen werden, bzw. auf den besonders in den westlichen Gesellschaften beobachtbaren Drang zur zwanghaften Selbstoptimierung. Ausgehend von den Impulsen diskutieren die S und S darüber, weshalb so viele Menschen sich von </a:t>
            </a:r>
            <a:r>
              <a:rPr lang="de-DE" i="1" noProof="0" dirty="0" err="1" smtClean="0"/>
              <a:t>influencern</a:t>
            </a:r>
            <a:r>
              <a:rPr lang="de-DE" noProof="0" dirty="0" smtClean="0"/>
              <a:t> angezogen fühlen, wie das Modell funktioniert und warum wir scheinbar so fasziniert sind vom ‘</a:t>
            </a:r>
            <a:r>
              <a:rPr lang="de-DE" i="1" noProof="0" dirty="0" err="1" smtClean="0"/>
              <a:t>surface</a:t>
            </a:r>
            <a:r>
              <a:rPr lang="de-DE" i="1" noProof="0" dirty="0" smtClean="0"/>
              <a:t> </a:t>
            </a:r>
            <a:r>
              <a:rPr lang="de-DE" i="1" noProof="0" dirty="0" err="1" smtClean="0"/>
              <a:t>appeal</a:t>
            </a:r>
            <a:r>
              <a:rPr lang="de-DE" noProof="0" dirty="0" smtClean="0"/>
              <a:t>’ (von </a:t>
            </a:r>
            <a:r>
              <a:rPr lang="de-DE" i="1" noProof="0" dirty="0" smtClean="0"/>
              <a:t>‘The Shape’ of Things).</a:t>
            </a:r>
            <a:r>
              <a:rPr lang="en-US" i="1" dirty="0" smtClean="0"/>
              <a:t/>
            </a:r>
            <a:br>
              <a:rPr lang="en-US" i="1" dirty="0" smtClean="0"/>
            </a:br>
            <a:endParaRPr lang="en-US" i="1" dirty="0" smtClean="0"/>
          </a:p>
          <a:p>
            <a:endParaRPr lang="en-US" i="1"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noProof="0" dirty="0" smtClean="0"/>
              <a:t>Mögliche Ausweitung</a:t>
            </a:r>
            <a:br>
              <a:rPr lang="de-DE" b="1" noProof="0" dirty="0" smtClean="0"/>
            </a:br>
            <a:endParaRPr lang="de-DE" b="1" noProof="0" dirty="0" smtClean="0"/>
          </a:p>
          <a:p>
            <a:r>
              <a:rPr lang="de-DE" noProof="0" dirty="0" smtClean="0"/>
              <a:t>Optional  können hier auch zwei </a:t>
            </a:r>
            <a:r>
              <a:rPr lang="de-DE" noProof="0" dirty="0" err="1" smtClean="0"/>
              <a:t>Youtube</a:t>
            </a:r>
            <a:r>
              <a:rPr lang="de-DE" noProof="0" dirty="0" smtClean="0"/>
              <a:t> </a:t>
            </a:r>
            <a:r>
              <a:rPr lang="de-DE" i="1" noProof="0" dirty="0" err="1" smtClean="0"/>
              <a:t>Tutorials</a:t>
            </a:r>
            <a:r>
              <a:rPr lang="de-DE" noProof="0" dirty="0" smtClean="0"/>
              <a:t> analysiert und kritisch hinterfragt werden, die insbesondere aufgrund der propagierten Rollenbilder interessant sind. </a:t>
            </a:r>
            <a:br>
              <a:rPr lang="de-DE" noProof="0" dirty="0" smtClean="0"/>
            </a:br>
            <a:r>
              <a:rPr lang="de-DE" noProof="0" dirty="0" smtClean="0"/>
              <a:t/>
            </a:r>
            <a:br>
              <a:rPr lang="de-DE" noProof="0" dirty="0" smtClean="0"/>
            </a:br>
            <a:r>
              <a:rPr lang="de-DE" u="sng" noProof="0" dirty="0" smtClean="0"/>
              <a:t>Mirabelle Summers (</a:t>
            </a:r>
            <a:r>
              <a:rPr lang="de-DE" noProof="0" dirty="0" smtClean="0"/>
              <a:t>https://youtu.be/H2RiWA-dtcQ) </a:t>
            </a:r>
            <a:br>
              <a:rPr lang="de-DE" noProof="0" dirty="0" smtClean="0"/>
            </a:br>
            <a:r>
              <a:rPr lang="de-DE" noProof="0" dirty="0" smtClean="0"/>
              <a:t>berät junge Frauen dahingehend, wie sie </a:t>
            </a:r>
            <a:r>
              <a:rPr lang="de-DE" i="1" noProof="0" dirty="0" smtClean="0"/>
              <a:t>‘</a:t>
            </a:r>
            <a:r>
              <a:rPr lang="de-DE" i="1" noProof="0" dirty="0" err="1" smtClean="0"/>
              <a:t>more</a:t>
            </a:r>
            <a:r>
              <a:rPr lang="de-DE" i="1" noProof="0" dirty="0" smtClean="0"/>
              <a:t> feminine</a:t>
            </a:r>
            <a:r>
              <a:rPr lang="de-DE" noProof="0" dirty="0" smtClean="0"/>
              <a:t>’ wirken können (z.B. nicht perfekt erscheinen, verletzlich wirken etc..) und damit für junge Männer attraktiver sind. </a:t>
            </a:r>
            <a:br>
              <a:rPr lang="de-DE" noProof="0" dirty="0" smtClean="0"/>
            </a:br>
            <a:r>
              <a:rPr lang="de-DE" u="sng" noProof="0" dirty="0" smtClean="0"/>
              <a:t>Stephen Erdmann (https://youtu.be/1fQIsmcAHpc)</a:t>
            </a:r>
            <a:br>
              <a:rPr lang="de-DE" u="sng" noProof="0" dirty="0" smtClean="0"/>
            </a:br>
            <a:r>
              <a:rPr lang="de-DE" noProof="0" dirty="0" smtClean="0"/>
              <a:t>erzählt den jungen Männern, dass Frauen erwarten, dass sie als Männer Entscheidungen treffen und nicht lange fragen, was die Frau will. </a:t>
            </a:r>
          </a:p>
          <a:p>
            <a:r>
              <a:rPr lang="de-DE" noProof="0" dirty="0" smtClean="0"/>
              <a:t>Im Jahr 2019 ist das Maß,</a:t>
            </a:r>
            <a:r>
              <a:rPr lang="de-DE" baseline="0" noProof="0" dirty="0" smtClean="0"/>
              <a:t> in dem diese </a:t>
            </a:r>
            <a:r>
              <a:rPr lang="de-DE" i="1" noProof="0" dirty="0" err="1" smtClean="0"/>
              <a:t>Tutorials</a:t>
            </a:r>
            <a:r>
              <a:rPr lang="de-DE" noProof="0" dirty="0" smtClean="0"/>
              <a:t> traditionelle Werte und überkommene Rollenbilder propagieren, erschreckend.</a:t>
            </a:r>
          </a:p>
          <a:p>
            <a:endParaRPr lang="de-DE" noProof="0" dirty="0" smtClean="0"/>
          </a:p>
          <a:p>
            <a:r>
              <a:rPr lang="de-DE" noProof="0" dirty="0" smtClean="0"/>
              <a:t>An dieser Stelle bietet sich eine </a:t>
            </a:r>
            <a:r>
              <a:rPr lang="de-DE" b="1" noProof="0" dirty="0" smtClean="0"/>
              <a:t>kognitive Aktivierung </a:t>
            </a:r>
            <a:r>
              <a:rPr lang="de-DE" noProof="0" dirty="0" smtClean="0"/>
              <a:t>zum Thema </a:t>
            </a:r>
            <a:r>
              <a:rPr lang="de-DE" i="1" noProof="0" dirty="0" err="1" smtClean="0"/>
              <a:t>masculinity</a:t>
            </a:r>
            <a:r>
              <a:rPr lang="de-DE" i="1" noProof="0" dirty="0" smtClean="0"/>
              <a:t>/</a:t>
            </a:r>
            <a:r>
              <a:rPr lang="de-DE" i="1" noProof="0" dirty="0" err="1" smtClean="0"/>
              <a:t>femininity</a:t>
            </a:r>
            <a:r>
              <a:rPr lang="de-DE" noProof="0" dirty="0" smtClean="0"/>
              <a:t> an, die später wieder aufgenommen werden kann, wenn es darum geht, Evelyns Handlungen zu bewerten (</a:t>
            </a:r>
            <a:r>
              <a:rPr lang="de-DE" i="1" noProof="0" dirty="0" err="1" smtClean="0"/>
              <a:t>gender</a:t>
            </a:r>
            <a:r>
              <a:rPr lang="de-DE" i="1" noProof="0" dirty="0" smtClean="0"/>
              <a:t> </a:t>
            </a:r>
            <a:r>
              <a:rPr lang="de-DE" i="1" noProof="0" dirty="0" err="1" smtClean="0"/>
              <a:t>reversed</a:t>
            </a:r>
            <a:r>
              <a:rPr lang="de-DE" i="1" noProof="0" dirty="0" smtClean="0"/>
              <a:t> Pygmalion</a:t>
            </a:r>
            <a:r>
              <a:rPr lang="de-DE" noProof="0" dirty="0" smtClean="0"/>
              <a:t>).</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werden mit dem Modell des Psychologen Maslow vertraut gemacht.</a:t>
            </a:r>
          </a:p>
          <a:p>
            <a:endParaRPr lang="de-DE" noProof="0" dirty="0" smtClean="0"/>
          </a:p>
          <a:p>
            <a:r>
              <a:rPr lang="de-DE" i="1" noProof="0" dirty="0" err="1" smtClean="0"/>
              <a:t>Psychologist</a:t>
            </a:r>
            <a:r>
              <a:rPr lang="de-DE" i="1" noProof="0" dirty="0" smtClean="0"/>
              <a:t> Abraham Maslow </a:t>
            </a:r>
            <a:r>
              <a:rPr lang="de-DE" i="1" noProof="0" dirty="0" err="1" smtClean="0"/>
              <a:t>introduced</a:t>
            </a:r>
            <a:r>
              <a:rPr lang="de-DE" i="1" noProof="0" dirty="0" smtClean="0"/>
              <a:t> </a:t>
            </a:r>
            <a:r>
              <a:rPr lang="de-DE" i="1" noProof="0" dirty="0" err="1" smtClean="0"/>
              <a:t>the</a:t>
            </a:r>
            <a:r>
              <a:rPr lang="de-DE" i="1" noProof="0" dirty="0" smtClean="0"/>
              <a:t> </a:t>
            </a:r>
            <a:r>
              <a:rPr lang="de-DE" i="1" noProof="0" dirty="0" err="1" smtClean="0"/>
              <a:t>concept</a:t>
            </a:r>
            <a:r>
              <a:rPr lang="de-DE" i="1" noProof="0" dirty="0" smtClean="0"/>
              <a:t> of a </a:t>
            </a:r>
            <a:r>
              <a:rPr lang="de-DE" i="1" noProof="0" dirty="0" err="1" smtClean="0"/>
              <a:t>hierarchy</a:t>
            </a:r>
            <a:r>
              <a:rPr lang="de-DE" i="1" noProof="0" dirty="0" smtClean="0"/>
              <a:t> of </a:t>
            </a:r>
            <a:r>
              <a:rPr lang="de-DE" i="1" noProof="0" dirty="0" err="1" smtClean="0"/>
              <a:t>needs</a:t>
            </a:r>
            <a:r>
              <a:rPr lang="de-DE" i="1" noProof="0" dirty="0" smtClean="0"/>
              <a:t>: </a:t>
            </a:r>
            <a:r>
              <a:rPr lang="de-DE" i="1" noProof="0" dirty="0" err="1" smtClean="0"/>
              <a:t>people</a:t>
            </a:r>
            <a:r>
              <a:rPr lang="de-DE" i="1" noProof="0" dirty="0" smtClean="0"/>
              <a:t> </a:t>
            </a:r>
            <a:r>
              <a:rPr lang="de-DE" i="1" noProof="0" dirty="0" err="1" smtClean="0"/>
              <a:t>are</a:t>
            </a:r>
            <a:r>
              <a:rPr lang="de-DE" i="1" noProof="0" dirty="0" smtClean="0"/>
              <a:t> </a:t>
            </a:r>
            <a:r>
              <a:rPr lang="de-DE" i="1" noProof="0" dirty="0" err="1" smtClean="0"/>
              <a:t>motivated</a:t>
            </a:r>
            <a:r>
              <a:rPr lang="de-DE" i="1" noProof="0" dirty="0" smtClean="0"/>
              <a:t> </a:t>
            </a:r>
            <a:r>
              <a:rPr lang="de-DE" i="1" noProof="0" dirty="0" err="1" smtClean="0"/>
              <a:t>to</a:t>
            </a:r>
            <a:r>
              <a:rPr lang="de-DE" i="1" noProof="0" dirty="0" smtClean="0"/>
              <a:t> </a:t>
            </a:r>
            <a:r>
              <a:rPr lang="de-DE" i="1" noProof="0" dirty="0" err="1" smtClean="0"/>
              <a:t>satisfy</a:t>
            </a:r>
            <a:r>
              <a:rPr lang="de-DE" i="1" noProof="0" dirty="0" smtClean="0"/>
              <a:t> </a:t>
            </a:r>
            <a:r>
              <a:rPr lang="de-DE" i="1" noProof="0" dirty="0" err="1" smtClean="0"/>
              <a:t>basic</a:t>
            </a:r>
            <a:r>
              <a:rPr lang="de-DE" i="1" noProof="0" dirty="0" smtClean="0"/>
              <a:t> </a:t>
            </a:r>
            <a:r>
              <a:rPr lang="de-DE" i="1" noProof="0" dirty="0" err="1" smtClean="0"/>
              <a:t>needs</a:t>
            </a:r>
            <a:r>
              <a:rPr lang="de-DE" i="1" noProof="0" dirty="0" smtClean="0"/>
              <a:t> </a:t>
            </a:r>
            <a:r>
              <a:rPr lang="de-DE" i="1" noProof="0" dirty="0" err="1" smtClean="0"/>
              <a:t>before</a:t>
            </a:r>
            <a:r>
              <a:rPr lang="de-DE" i="1" noProof="0" dirty="0" smtClean="0"/>
              <a:t> </a:t>
            </a:r>
            <a:r>
              <a:rPr lang="de-DE" i="1" noProof="0" dirty="0" err="1" smtClean="0"/>
              <a:t>going</a:t>
            </a:r>
            <a:r>
              <a:rPr lang="de-DE" i="1" noProof="0" dirty="0" smtClean="0"/>
              <a:t> on </a:t>
            </a:r>
            <a:r>
              <a:rPr lang="de-DE" i="1" noProof="0" dirty="0" err="1" smtClean="0"/>
              <a:t>to</a:t>
            </a:r>
            <a:r>
              <a:rPr lang="de-DE" i="1" noProof="0" dirty="0" smtClean="0"/>
              <a:t> </a:t>
            </a:r>
            <a:r>
              <a:rPr lang="de-DE" i="1" noProof="0" dirty="0" err="1" smtClean="0"/>
              <a:t>the</a:t>
            </a:r>
            <a:r>
              <a:rPr lang="de-DE" i="1" noProof="0" dirty="0" smtClean="0"/>
              <a:t> </a:t>
            </a:r>
            <a:r>
              <a:rPr lang="de-DE" i="1" noProof="0" dirty="0" err="1" smtClean="0"/>
              <a:t>next</a:t>
            </a:r>
            <a:r>
              <a:rPr lang="de-DE" i="1" noProof="0" dirty="0" smtClean="0"/>
              <a:t> </a:t>
            </a:r>
            <a:r>
              <a:rPr lang="de-DE" i="1" noProof="0" dirty="0" err="1" smtClean="0"/>
              <a:t>level</a:t>
            </a:r>
            <a:r>
              <a:rPr lang="de-DE" i="1" noProof="0" dirty="0" smtClean="0"/>
              <a:t>. </a:t>
            </a:r>
            <a:r>
              <a:rPr lang="de-DE" i="1" noProof="0" dirty="0" err="1" smtClean="0"/>
              <a:t>This</a:t>
            </a:r>
            <a:r>
              <a:rPr lang="de-DE" i="1" noProof="0" dirty="0" smtClean="0"/>
              <a:t> </a:t>
            </a:r>
            <a:r>
              <a:rPr lang="de-DE" i="1" noProof="0" dirty="0" err="1" smtClean="0"/>
              <a:t>is</a:t>
            </a:r>
            <a:r>
              <a:rPr lang="de-DE" i="1" noProof="0" dirty="0" smtClean="0"/>
              <a:t> </a:t>
            </a:r>
            <a:r>
              <a:rPr lang="de-DE" i="1" noProof="0" dirty="0" err="1" smtClean="0"/>
              <a:t>often</a:t>
            </a:r>
            <a:r>
              <a:rPr lang="de-DE" i="1" noProof="0" dirty="0" smtClean="0"/>
              <a:t> </a:t>
            </a:r>
            <a:r>
              <a:rPr lang="de-DE" i="1" noProof="0" dirty="0" err="1" smtClean="0"/>
              <a:t>visualized</a:t>
            </a:r>
            <a:r>
              <a:rPr lang="de-DE" i="1" noProof="0" dirty="0" smtClean="0"/>
              <a:t> </a:t>
            </a:r>
            <a:r>
              <a:rPr lang="de-DE" i="1" noProof="0" dirty="0" err="1" smtClean="0"/>
              <a:t>by</a:t>
            </a:r>
            <a:r>
              <a:rPr lang="de-DE" i="1" noProof="0" dirty="0" smtClean="0"/>
              <a:t> a </a:t>
            </a:r>
            <a:r>
              <a:rPr lang="de-DE" i="1" noProof="0" dirty="0" err="1" smtClean="0"/>
              <a:t>pyramid</a:t>
            </a:r>
            <a:r>
              <a:rPr lang="de-DE" i="1" noProof="0" dirty="0" smtClean="0"/>
              <a:t>, </a:t>
            </a:r>
            <a:r>
              <a:rPr lang="de-DE" i="1" noProof="0" dirty="0" err="1" smtClean="0"/>
              <a:t>with</a:t>
            </a:r>
            <a:r>
              <a:rPr lang="de-DE" i="1" noProof="0" dirty="0" smtClean="0"/>
              <a:t> </a:t>
            </a:r>
            <a:r>
              <a:rPr lang="de-DE" i="1" noProof="0" dirty="0" err="1" smtClean="0"/>
              <a:t>the</a:t>
            </a:r>
            <a:r>
              <a:rPr lang="de-DE" i="1" noProof="0" dirty="0" smtClean="0"/>
              <a:t> </a:t>
            </a:r>
            <a:r>
              <a:rPr lang="de-DE" i="1" noProof="0" dirty="0" err="1" smtClean="0"/>
              <a:t>lowest</a:t>
            </a:r>
            <a:r>
              <a:rPr lang="de-DE" i="1" noProof="0" dirty="0" smtClean="0"/>
              <a:t> </a:t>
            </a:r>
            <a:r>
              <a:rPr lang="de-DE" i="1" noProof="0" dirty="0" err="1" smtClean="0"/>
              <a:t>level</a:t>
            </a:r>
            <a:r>
              <a:rPr lang="de-DE" i="1" noProof="0" dirty="0" smtClean="0"/>
              <a:t> </a:t>
            </a:r>
            <a:r>
              <a:rPr lang="de-DE" i="1" noProof="0" dirty="0" err="1" smtClean="0"/>
              <a:t>being</a:t>
            </a:r>
            <a:r>
              <a:rPr lang="de-DE" i="1" noProof="0" dirty="0" smtClean="0"/>
              <a:t> </a:t>
            </a:r>
            <a:r>
              <a:rPr lang="de-DE" i="1" noProof="0" dirty="0" err="1" smtClean="0"/>
              <a:t>the</a:t>
            </a:r>
            <a:r>
              <a:rPr lang="de-DE" i="1" noProof="0" dirty="0" smtClean="0"/>
              <a:t> </a:t>
            </a:r>
            <a:r>
              <a:rPr lang="de-DE" i="1" noProof="0" dirty="0" err="1" smtClean="0"/>
              <a:t>most</a:t>
            </a:r>
            <a:r>
              <a:rPr lang="de-DE" i="1" noProof="0" dirty="0" smtClean="0"/>
              <a:t> </a:t>
            </a:r>
            <a:r>
              <a:rPr lang="de-DE" i="1" noProof="0" dirty="0" err="1" smtClean="0"/>
              <a:t>basic</a:t>
            </a:r>
            <a:r>
              <a:rPr lang="de-DE" i="1" noProof="0" dirty="0" smtClean="0"/>
              <a:t> </a:t>
            </a:r>
            <a:r>
              <a:rPr lang="de-DE" i="1" noProof="0" dirty="0" err="1" smtClean="0"/>
              <a:t>need</a:t>
            </a:r>
            <a:r>
              <a:rPr lang="de-DE" i="1" noProof="0" dirty="0" smtClean="0"/>
              <a:t>, </a:t>
            </a:r>
            <a:r>
              <a:rPr lang="de-DE" i="1" noProof="0" dirty="0" err="1" smtClean="0"/>
              <a:t>the</a:t>
            </a:r>
            <a:r>
              <a:rPr lang="de-DE" i="1" noProof="0" dirty="0" smtClean="0"/>
              <a:t> </a:t>
            </a:r>
            <a:r>
              <a:rPr lang="de-DE" i="1" noProof="0" dirty="0" err="1" smtClean="0"/>
              <a:t>higher</a:t>
            </a:r>
            <a:r>
              <a:rPr lang="de-DE" i="1" noProof="0" dirty="0" smtClean="0"/>
              <a:t> </a:t>
            </a:r>
            <a:r>
              <a:rPr lang="de-DE" i="1" noProof="0" dirty="0" err="1" smtClean="0"/>
              <a:t>levels</a:t>
            </a:r>
            <a:r>
              <a:rPr lang="de-DE" i="1" noProof="0" dirty="0" smtClean="0"/>
              <a:t> </a:t>
            </a:r>
            <a:r>
              <a:rPr lang="de-DE" i="1" noProof="0" dirty="0" err="1" smtClean="0"/>
              <a:t>the</a:t>
            </a:r>
            <a:r>
              <a:rPr lang="de-DE" i="1" noProof="0" dirty="0" smtClean="0"/>
              <a:t> </a:t>
            </a:r>
            <a:r>
              <a:rPr lang="de-DE" i="1" noProof="0" dirty="0" err="1" smtClean="0"/>
              <a:t>more</a:t>
            </a:r>
            <a:r>
              <a:rPr lang="de-DE" i="1" noProof="0" dirty="0" smtClean="0"/>
              <a:t> </a:t>
            </a:r>
            <a:r>
              <a:rPr lang="de-DE" i="1" noProof="0" dirty="0" err="1" smtClean="0"/>
              <a:t>complex</a:t>
            </a:r>
            <a:r>
              <a:rPr lang="de-DE" i="1" noProof="0" dirty="0" smtClean="0"/>
              <a:t> </a:t>
            </a:r>
            <a:r>
              <a:rPr lang="de-DE" i="1" noProof="0" dirty="0" err="1" smtClean="0"/>
              <a:t>needs</a:t>
            </a:r>
            <a:r>
              <a:rPr lang="de-DE" i="1" noProof="0" dirty="0" smtClean="0"/>
              <a:t>.</a:t>
            </a:r>
          </a:p>
          <a:p>
            <a:endParaRPr lang="de-DE" noProof="0" dirty="0" smtClean="0"/>
          </a:p>
          <a:p>
            <a:r>
              <a:rPr lang="de-DE" noProof="0" dirty="0" smtClean="0"/>
              <a:t>In einem ersten Schritt diskutieren die S und S darüber, welche </a:t>
            </a:r>
            <a:r>
              <a:rPr lang="de-DE" i="1" noProof="0" dirty="0" err="1" smtClean="0"/>
              <a:t>needs</a:t>
            </a:r>
            <a:r>
              <a:rPr lang="de-DE" noProof="0" dirty="0" smtClean="0"/>
              <a:t> für sie an welcher Stelle der Pyramide stehen könnten (Partnerarbeit)</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vergleichen ihre Pyramide mit der </a:t>
            </a:r>
            <a:r>
              <a:rPr lang="de-DE" noProof="0" dirty="0" err="1" smtClean="0"/>
              <a:t>Maslows</a:t>
            </a:r>
            <a:r>
              <a:rPr lang="de-DE" noProof="0" dirty="0" smtClean="0"/>
              <a:t> und stellen einen Zusammenhang mit der vorangegangenen Diskussion über den Drang zu </a:t>
            </a:r>
            <a:r>
              <a:rPr lang="de-DE" i="1" noProof="0" dirty="0" err="1" smtClean="0"/>
              <a:t>Self-improvement</a:t>
            </a:r>
            <a:r>
              <a:rPr lang="de-DE" i="1" noProof="0" dirty="0" smtClean="0"/>
              <a:t> </a:t>
            </a:r>
            <a:r>
              <a:rPr lang="de-DE" noProof="0" dirty="0" smtClean="0"/>
              <a:t>her.</a:t>
            </a:r>
          </a:p>
          <a:p>
            <a:endParaRPr lang="en-US" dirty="0" smtClean="0"/>
          </a:p>
          <a:p>
            <a:r>
              <a:rPr lang="en-US" i="1" dirty="0" smtClean="0"/>
              <a:t>4 lower levels: deficiency needs</a:t>
            </a:r>
            <a:br>
              <a:rPr lang="en-US" i="1" dirty="0" smtClean="0"/>
            </a:br>
            <a:r>
              <a:rPr lang="en-US" i="1" dirty="0" smtClean="0"/>
              <a:t>1 vital for survival and for the maintenance of the human body. All other needs are secondary if these needs are not met.</a:t>
            </a:r>
          </a:p>
          <a:p>
            <a:r>
              <a:rPr lang="en-US" i="1" dirty="0" smtClean="0"/>
              <a:t>2. keeping us safe from harm; </a:t>
            </a:r>
          </a:p>
          <a:p>
            <a:r>
              <a:rPr lang="en-US" i="1" dirty="0" smtClean="0"/>
              <a:t>3 Those needs are met by fulfilling relationships; only when 1 and 2 have been satisfied, can people work on their relationships</a:t>
            </a:r>
          </a:p>
          <a:p>
            <a:r>
              <a:rPr lang="en-US" i="1" dirty="0" smtClean="0"/>
              <a:t>4 When 3 has been met, a person can develop self-esteem, confidence, pride</a:t>
            </a:r>
          </a:p>
          <a:p>
            <a:endParaRPr lang="en-US" i="1" dirty="0" smtClean="0"/>
          </a:p>
          <a:p>
            <a:r>
              <a:rPr lang="en-US" i="1" dirty="0" smtClean="0"/>
              <a:t>Growth/self actualization needs:</a:t>
            </a:r>
          </a:p>
          <a:p>
            <a:r>
              <a:rPr lang="en-US" i="1" dirty="0" smtClean="0"/>
              <a:t>Realizing one’s full potential ; desire to become everything one is capable of becoming, to pursue one’s talent, creativity etc..</a:t>
            </a:r>
            <a:endParaRPr lang="en-US" i="1"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noProof="0" dirty="0" smtClean="0"/>
              <a:t>Kognitive Aktivierung</a:t>
            </a:r>
          </a:p>
          <a:p>
            <a:r>
              <a:rPr lang="de-DE" noProof="0" dirty="0" smtClean="0"/>
              <a:t>Im Anschluss daran diskutieren die S und S zunächst mit ihrem Partner, dann im Plenum über eine (oder mehrere/Differenzierung) der folgenden Fragen (</a:t>
            </a:r>
            <a:r>
              <a:rPr lang="de-DE" i="1" noProof="0" dirty="0" smtClean="0"/>
              <a:t>Slide </a:t>
            </a:r>
            <a:r>
              <a:rPr lang="de-DE" i="1" noProof="0" dirty="0" err="1" smtClean="0"/>
              <a:t>think</a:t>
            </a:r>
            <a:r>
              <a:rPr lang="de-DE" i="1" noProof="0" dirty="0" smtClean="0"/>
              <a:t> tank</a:t>
            </a:r>
            <a:r>
              <a:rPr lang="de-DE" noProof="0" dirty="0" smtClean="0"/>
              <a:t>).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Spitze der </a:t>
            </a:r>
            <a:r>
              <a:rPr lang="de-DE" noProof="0" dirty="0" err="1" smtClean="0"/>
              <a:t>Maslowschen</a:t>
            </a:r>
            <a:r>
              <a:rPr lang="de-DE" noProof="0" dirty="0" smtClean="0"/>
              <a:t> Pyramide (</a:t>
            </a:r>
            <a:r>
              <a:rPr lang="de-DE" i="1" noProof="0" dirty="0" err="1" smtClean="0"/>
              <a:t>Self-Actualization</a:t>
            </a:r>
            <a:r>
              <a:rPr lang="de-DE" i="1" noProof="0" dirty="0" smtClean="0"/>
              <a:t>)</a:t>
            </a:r>
            <a:r>
              <a:rPr lang="de-DE" noProof="0" dirty="0" smtClean="0"/>
              <a:t> wird inzwischen etwas detaillierter beschrieben, so werden in der Literatur unter anderem auch </a:t>
            </a:r>
            <a:r>
              <a:rPr lang="de-DE" i="1" noProof="0" dirty="0" err="1" smtClean="0"/>
              <a:t>cognitive</a:t>
            </a:r>
            <a:r>
              <a:rPr lang="de-DE" i="1" noProof="0" dirty="0" smtClean="0"/>
              <a:t> </a:t>
            </a:r>
            <a:r>
              <a:rPr lang="de-DE" i="1" noProof="0" dirty="0" err="1" smtClean="0"/>
              <a:t>needs</a:t>
            </a:r>
            <a:r>
              <a:rPr lang="de-DE" i="1" noProof="0" dirty="0" smtClean="0"/>
              <a:t>, </a:t>
            </a:r>
            <a:r>
              <a:rPr lang="de-DE" i="1" noProof="0" dirty="0" err="1" smtClean="0"/>
              <a:t>aesthetic</a:t>
            </a:r>
            <a:r>
              <a:rPr lang="de-DE" i="1" noProof="0" dirty="0" smtClean="0"/>
              <a:t> </a:t>
            </a:r>
            <a:r>
              <a:rPr lang="de-DE" i="1" noProof="0" dirty="0" err="1" smtClean="0"/>
              <a:t>needs</a:t>
            </a:r>
            <a:r>
              <a:rPr lang="de-DE" i="1" noProof="0" dirty="0" smtClean="0"/>
              <a:t> und </a:t>
            </a:r>
            <a:r>
              <a:rPr lang="de-DE" i="1" noProof="0" dirty="0" err="1" smtClean="0"/>
              <a:t>transcendence</a:t>
            </a:r>
            <a:r>
              <a:rPr lang="de-DE" i="1" noProof="0" dirty="0" smtClean="0"/>
              <a:t> </a:t>
            </a:r>
            <a:r>
              <a:rPr lang="de-DE" i="1" noProof="0" dirty="0" err="1" smtClean="0"/>
              <a:t>needs</a:t>
            </a:r>
            <a:r>
              <a:rPr lang="de-DE" i="1" noProof="0" dirty="0" smtClean="0"/>
              <a:t> </a:t>
            </a:r>
            <a:r>
              <a:rPr lang="de-DE" noProof="0" dirty="0" smtClean="0"/>
              <a:t>genannt, sowie </a:t>
            </a:r>
            <a:r>
              <a:rPr lang="de-DE" i="1" noProof="0" dirty="0" err="1" smtClean="0"/>
              <a:t>parenting</a:t>
            </a:r>
            <a:r>
              <a:rPr lang="de-DE" i="1" noProof="0" dirty="0" smtClean="0"/>
              <a:t> </a:t>
            </a:r>
            <a:r>
              <a:rPr lang="de-DE" i="0" noProof="0" dirty="0" smtClean="0"/>
              <a:t>und </a:t>
            </a:r>
            <a:r>
              <a:rPr lang="de-DE" i="1" noProof="0" dirty="0" err="1" smtClean="0"/>
              <a:t>mating</a:t>
            </a:r>
            <a:r>
              <a:rPr lang="de-DE" noProof="0" dirty="0" smtClean="0"/>
              <a:t>.</a:t>
            </a:r>
          </a:p>
          <a:p>
            <a:endParaRPr lang="de-DE" noProof="0" dirty="0" smtClean="0"/>
          </a:p>
          <a:p>
            <a:r>
              <a:rPr lang="de-DE" noProof="0" dirty="0" smtClean="0"/>
              <a:t>https://psychcentral.com/news/2010/08/23/updated-maslows-pyramid-of-needs/17144.html</a:t>
            </a:r>
          </a:p>
          <a:p>
            <a:r>
              <a:rPr lang="de-DE" noProof="0" dirty="0" smtClean="0"/>
              <a:t>https://www.simplypsychology.org/maslow.html</a:t>
            </a:r>
          </a:p>
          <a:p>
            <a:endParaRPr lang="de-DE" noProof="0" dirty="0" smtClean="0"/>
          </a:p>
          <a:p>
            <a:r>
              <a:rPr lang="de-DE" noProof="0" dirty="0" smtClean="0"/>
              <a:t>Die Lehrkraft stellt dies dar; die S und S versuchen, Beispiele zu finden für Personen, die diese Bedürfnisse erfüllt haben, um die abstrakten Begriffe mit Leben zu füllen. </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noProof="0" dirty="0" smtClean="0"/>
              <a:t>Mögliche Ausweitung</a:t>
            </a:r>
          </a:p>
          <a:p>
            <a:endParaRPr lang="de-DE" b="1" noProof="0" dirty="0" smtClean="0"/>
          </a:p>
          <a:p>
            <a:r>
              <a:rPr lang="de-DE" noProof="0" dirty="0" smtClean="0"/>
              <a:t>Optional kann noch ein </a:t>
            </a:r>
            <a:r>
              <a:rPr lang="de-DE" noProof="0" dirty="0" err="1" smtClean="0"/>
              <a:t>Sachtext</a:t>
            </a:r>
            <a:r>
              <a:rPr lang="de-DE" noProof="0" dirty="0" smtClean="0"/>
              <a:t> gelesen werden (http://changingminds.org/explanations/needs/belonging.htm), der sich speziell mit dem </a:t>
            </a:r>
            <a:r>
              <a:rPr lang="de-DE" i="1" noProof="0" dirty="0" smtClean="0"/>
              <a:t>‘</a:t>
            </a:r>
            <a:r>
              <a:rPr lang="de-DE" i="1" noProof="0" dirty="0" err="1" smtClean="0"/>
              <a:t>need</a:t>
            </a:r>
            <a:r>
              <a:rPr lang="de-DE" i="1" noProof="0" dirty="0" smtClean="0"/>
              <a:t> </a:t>
            </a:r>
            <a:r>
              <a:rPr lang="de-DE" i="1" noProof="0" dirty="0" err="1" smtClean="0"/>
              <a:t>for</a:t>
            </a:r>
            <a:r>
              <a:rPr lang="de-DE" i="1" noProof="0" dirty="0" smtClean="0"/>
              <a:t> </a:t>
            </a:r>
            <a:r>
              <a:rPr lang="de-DE" i="1" noProof="0" dirty="0" err="1" smtClean="0"/>
              <a:t>belonging</a:t>
            </a:r>
            <a:r>
              <a:rPr lang="de-DE" i="1" noProof="0" dirty="0" smtClean="0"/>
              <a:t>  </a:t>
            </a:r>
            <a:r>
              <a:rPr lang="de-DE" i="0" noProof="0" dirty="0" smtClean="0"/>
              <a:t>bes</a:t>
            </a:r>
            <a:r>
              <a:rPr lang="de-DE" i="1" noProof="0" dirty="0" smtClean="0"/>
              <a:t>c</a:t>
            </a:r>
            <a:r>
              <a:rPr lang="de-DE" noProof="0" dirty="0" smtClean="0"/>
              <a:t>häftigt und den S und S vertiefte Einblicke in die Komplexität dieses Bedürfnisses an die Hand gibt.</a:t>
            </a:r>
          </a:p>
          <a:p>
            <a:endParaRPr lang="de-DE" noProof="0" dirty="0" smtClean="0"/>
          </a:p>
          <a:p>
            <a:r>
              <a:rPr lang="de-DE" noProof="0" dirty="0" smtClean="0"/>
              <a:t>Anhand der </a:t>
            </a:r>
            <a:r>
              <a:rPr lang="de-DE" i="1" noProof="0" dirty="0" err="1" smtClean="0"/>
              <a:t>prompts</a:t>
            </a:r>
            <a:r>
              <a:rPr lang="de-DE" noProof="0" dirty="0" smtClean="0"/>
              <a:t> (</a:t>
            </a:r>
            <a:r>
              <a:rPr lang="de-DE" i="1" noProof="0" dirty="0" err="1" smtClean="0"/>
              <a:t>slide</a:t>
            </a:r>
            <a:r>
              <a:rPr lang="de-DE" noProof="0" dirty="0" smtClean="0"/>
              <a:t>) spekulieren die S und S zuerst über die möglichen Inhalte des Textes und bearbeiten ihn danach anhand der </a:t>
            </a:r>
            <a:r>
              <a:rPr lang="de-DE" i="1" noProof="0" dirty="0" err="1" smtClean="0"/>
              <a:t>tasks</a:t>
            </a:r>
            <a:r>
              <a:rPr lang="de-DE" i="1" noProof="0" dirty="0" smtClean="0"/>
              <a:t> (</a:t>
            </a:r>
            <a:r>
              <a:rPr lang="de-DE" i="1" noProof="0" dirty="0" err="1" smtClean="0"/>
              <a:t>next</a:t>
            </a:r>
            <a:r>
              <a:rPr lang="de-DE" i="1" noProof="0" dirty="0" smtClean="0"/>
              <a:t> </a:t>
            </a:r>
            <a:r>
              <a:rPr lang="de-DE" i="1" noProof="0" dirty="0" err="1" smtClean="0"/>
              <a:t>slide</a:t>
            </a:r>
            <a:r>
              <a:rPr lang="de-DE" noProof="0" dirty="0" smtClean="0"/>
              <a:t>). Bei Zeitmangel ist ein arbeitseiliges Bearbeiten der Aufgabe (siehe </a:t>
            </a:r>
            <a:r>
              <a:rPr lang="de-DE" i="1" noProof="0" dirty="0" err="1" smtClean="0"/>
              <a:t>slide</a:t>
            </a:r>
            <a:r>
              <a:rPr lang="de-DE" noProof="0" dirty="0" smtClean="0"/>
              <a:t>) sinnvoll. </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noProof="0" dirty="0" smtClean="0"/>
              <a:t>Die Lehrkraft weist darauf hin, dass nun ein Drama gelesen wird, das die in dieser Doppelstunde (bzw. die in den beiden letzten Doppelstunden) </a:t>
            </a:r>
            <a:r>
              <a:rPr lang="de-DE" sz="1200" noProof="0" dirty="0" smtClean="0"/>
              <a:t>behandelten </a:t>
            </a:r>
            <a:r>
              <a:rPr lang="de-DE" sz="1200" noProof="0" dirty="0" smtClean="0"/>
              <a:t>Aspekte aufnimmt. </a:t>
            </a:r>
          </a:p>
          <a:p>
            <a:r>
              <a:rPr lang="de-DE" sz="1200" noProof="0" dirty="0" smtClean="0"/>
              <a:t>Die Lehrkraft führt kurz in die Dramatheorie ein, dahingehend, dass vor allem ein</a:t>
            </a:r>
            <a:r>
              <a:rPr lang="de-DE" sz="1200" baseline="0" noProof="0" dirty="0" smtClean="0"/>
              <a:t> </a:t>
            </a:r>
            <a:r>
              <a:rPr lang="de-DE" sz="1200" i="1" noProof="0" dirty="0" err="1" smtClean="0"/>
              <a:t>short</a:t>
            </a:r>
            <a:r>
              <a:rPr lang="de-DE" sz="1200" i="1" noProof="0" dirty="0" smtClean="0"/>
              <a:t> </a:t>
            </a:r>
            <a:r>
              <a:rPr lang="de-DE" sz="1200" i="1" noProof="0" dirty="0" err="1" smtClean="0"/>
              <a:t>drama</a:t>
            </a:r>
            <a:r>
              <a:rPr lang="de-DE" sz="1200" i="1" noProof="0" dirty="0" smtClean="0"/>
              <a:t> </a:t>
            </a:r>
            <a:r>
              <a:rPr lang="de-DE" sz="1200" noProof="0" dirty="0" smtClean="0"/>
              <a:t>Handlung symbolisch verdichtet darstellt </a:t>
            </a:r>
            <a:r>
              <a:rPr lang="de-DE" sz="1200" i="1" noProof="0" dirty="0" smtClean="0"/>
              <a:t>(</a:t>
            </a:r>
            <a:r>
              <a:rPr lang="de-DE" sz="1200" i="1" noProof="0" dirty="0" err="1" smtClean="0"/>
              <a:t>characters</a:t>
            </a:r>
            <a:r>
              <a:rPr lang="de-DE" sz="1200" i="1" noProof="0" dirty="0" smtClean="0"/>
              <a:t>, </a:t>
            </a:r>
            <a:r>
              <a:rPr lang="de-DE" sz="1200" i="1" noProof="0" dirty="0" err="1" smtClean="0"/>
              <a:t>setting</a:t>
            </a:r>
            <a:r>
              <a:rPr lang="de-DE" sz="1200" i="1" noProof="0" dirty="0" smtClean="0"/>
              <a:t>, </a:t>
            </a:r>
            <a:r>
              <a:rPr lang="de-DE" sz="1200" i="1" noProof="0" dirty="0" err="1" smtClean="0"/>
              <a:t>plot</a:t>
            </a:r>
            <a:r>
              <a:rPr lang="de-DE" sz="1200" i="1" noProof="0" dirty="0" smtClean="0"/>
              <a:t>, </a:t>
            </a:r>
            <a:r>
              <a:rPr lang="de-DE" sz="1200" i="1" noProof="0" dirty="0" err="1" smtClean="0"/>
              <a:t>dilemma</a:t>
            </a:r>
            <a:r>
              <a:rPr lang="de-DE" sz="1200" i="1" noProof="0" dirty="0" smtClean="0"/>
              <a:t> </a:t>
            </a:r>
            <a:r>
              <a:rPr lang="de-DE" sz="1200" i="1" noProof="0" dirty="0" err="1" smtClean="0"/>
              <a:t>situation</a:t>
            </a:r>
            <a:r>
              <a:rPr lang="de-DE" sz="1200" i="1" noProof="0" dirty="0" smtClean="0"/>
              <a:t>)</a:t>
            </a:r>
            <a:r>
              <a:rPr lang="de-DE" sz="1200" noProof="0" dirty="0" smtClean="0"/>
              <a:t> und dass es sich in der Regel bei der Grundproblematik um ein aktuelles gesellschaftliches Phänomen handelt.</a:t>
            </a:r>
          </a:p>
          <a:p>
            <a:endParaRPr lang="en-US" sz="1200" dirty="0" smtClean="0"/>
          </a:p>
          <a:p>
            <a:r>
              <a:rPr lang="en-US" sz="1200" dirty="0" smtClean="0"/>
              <a:t> </a:t>
            </a:r>
            <a:r>
              <a:rPr lang="en-US" sz="1200" i="1" dirty="0" smtClean="0"/>
              <a:t>Drama or play is a script in which a playwright presents what characters say and do. It is written to be performed on stage.</a:t>
            </a:r>
          </a:p>
          <a:p>
            <a:r>
              <a:rPr lang="en-US" sz="1200" i="1" dirty="0" smtClean="0"/>
              <a:t>In short drama, there are only few characters (2 to 4), the plot is reduced to the most essential conflict, the crucial dilemma situation in which the main character(s) find(s) himself/themselves.</a:t>
            </a:r>
          </a:p>
          <a:p>
            <a:r>
              <a:rPr lang="en-US" sz="1200" i="1" dirty="0" smtClean="0"/>
              <a:t>There is a dilemma situation, a moment or moments of individual decision; a character has to decide between two/several options and it’s not an easy decision. This situation usually mirrors an issue which is widely debated in society</a:t>
            </a:r>
            <a:endParaRPr lang="en-US" i="1"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bekommen die Aufgabe (Hausaufgabe), sich Charaktere und einen Handlungsverlauf auszudenken, der die (einige der) behandelten Aspekte aufnimmt und besonders die Dilemma-Situation und die </a:t>
            </a:r>
            <a:r>
              <a:rPr lang="de-DE" i="1" noProof="0" dirty="0" err="1" smtClean="0"/>
              <a:t>Choices</a:t>
            </a:r>
            <a:r>
              <a:rPr lang="de-DE" noProof="0" dirty="0" smtClean="0"/>
              <a:t>  herausarbeitet.</a:t>
            </a:r>
          </a:p>
          <a:p>
            <a:endParaRPr lang="de-DE" noProof="0" dirty="0" smtClean="0"/>
          </a:p>
          <a:p>
            <a:r>
              <a:rPr lang="de-DE" noProof="0" dirty="0" smtClean="0"/>
              <a:t>Als Lexik </a:t>
            </a:r>
            <a:r>
              <a:rPr lang="de-DE" i="1" noProof="0" dirty="0" err="1" smtClean="0"/>
              <a:t>scaffolding</a:t>
            </a:r>
            <a:r>
              <a:rPr lang="de-DE" noProof="0" dirty="0" smtClean="0"/>
              <a:t> bekommen die S und S </a:t>
            </a:r>
          </a:p>
          <a:p>
            <a:r>
              <a:rPr lang="de-DE" b="1" noProof="0" dirty="0" smtClean="0"/>
              <a:t>404.1 Box 1 </a:t>
            </a:r>
            <a:r>
              <a:rPr lang="de-DE" noProof="0" dirty="0" err="1" smtClean="0"/>
              <a:t>phrases</a:t>
            </a:r>
            <a:r>
              <a:rPr lang="de-DE" noProof="0" dirty="0" smtClean="0"/>
              <a:t>, die sich aus den behandelten Themen ergeben und </a:t>
            </a:r>
          </a:p>
          <a:p>
            <a:r>
              <a:rPr lang="de-DE" b="1" noProof="0" dirty="0" smtClean="0"/>
              <a:t>404.2 Box </a:t>
            </a:r>
            <a:r>
              <a:rPr lang="de-DE" b="1" noProof="0" smtClean="0"/>
              <a:t>2 </a:t>
            </a:r>
            <a:r>
              <a:rPr lang="de-DE" noProof="0" smtClean="0"/>
              <a:t>Maslow </a:t>
            </a:r>
            <a:endParaRPr lang="de-DE" noProof="0" dirty="0" smtClean="0"/>
          </a:p>
          <a:p>
            <a:r>
              <a:rPr lang="de-DE" noProof="0" dirty="0" smtClean="0"/>
              <a:t>für ihr Language Notebook.</a:t>
            </a:r>
          </a:p>
          <a:p>
            <a:endParaRPr lang="de-DE" noProof="0" dirty="0" smtClean="0"/>
          </a:p>
          <a:p>
            <a:r>
              <a:rPr lang="de-DE" b="1" noProof="0" dirty="0" smtClean="0"/>
              <a:t>Language Notebook: </a:t>
            </a:r>
            <a:r>
              <a:rPr lang="de-DE" noProof="0" dirty="0" smtClean="0"/>
              <a:t>In diesem Buch arbeiten die Schüler regelmäßig mit Wortschatz , indem sie nach ihn bestimmten Regeln gemäß der </a:t>
            </a:r>
            <a:r>
              <a:rPr lang="de-DE" i="1" noProof="0" dirty="0" err="1" smtClean="0"/>
              <a:t>tasks</a:t>
            </a:r>
            <a:r>
              <a:rPr lang="de-DE" noProof="0" dirty="0" smtClean="0"/>
              <a:t> speichern, arrangieren und anwenden. </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noProof="0" dirty="0" smtClean="0"/>
              <a:t>Language Notebook: </a:t>
            </a:r>
            <a:r>
              <a:rPr lang="de-DE" b="1" noProof="0" dirty="0" smtClean="0"/>
              <a:t/>
            </a:r>
            <a:br>
              <a:rPr lang="de-DE" b="1" noProof="0" dirty="0" smtClean="0"/>
            </a:br>
            <a:r>
              <a:rPr lang="de-DE" noProof="0" dirty="0" smtClean="0"/>
              <a:t>In </a:t>
            </a:r>
            <a:r>
              <a:rPr lang="de-DE" noProof="0" dirty="0" smtClean="0"/>
              <a:t>diesem Buch arbeiten die Schüler regelmäßig mit </a:t>
            </a:r>
            <a:r>
              <a:rPr lang="de-DE" noProof="0" dirty="0" smtClean="0"/>
              <a:t>Wortschatz, </a:t>
            </a:r>
            <a:br>
              <a:rPr lang="de-DE" noProof="0" dirty="0" smtClean="0"/>
            </a:br>
            <a:r>
              <a:rPr lang="de-DE" noProof="0" dirty="0" smtClean="0"/>
              <a:t>indem </a:t>
            </a:r>
            <a:r>
              <a:rPr lang="de-DE" noProof="0" dirty="0" smtClean="0"/>
              <a:t>sie nach ihn bestimmten Regeln gemäß der </a:t>
            </a:r>
            <a:r>
              <a:rPr lang="de-DE" i="1" noProof="0" dirty="0" err="1" smtClean="0"/>
              <a:t>tasks</a:t>
            </a:r>
            <a:r>
              <a:rPr lang="de-DE" noProof="0" dirty="0" smtClean="0"/>
              <a:t> speichern, arrangieren und anwenden.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Lehrkraft gibt eine kurze Einführung zur Künstlerin Alma und führt ein Gespräch mit den S und S über deren Musikgeschmack und über die Künstler und/oder Songs, die ihnen etwas bedeuten. Sie erfragt, ob Alma und ihre Musik den S und S bekannt ist, welche Songs sie kennen und ob sie die Songs mögen.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Es gibt verschiedene </a:t>
            </a:r>
            <a:r>
              <a:rPr lang="de-DE" noProof="0" dirty="0" err="1" smtClean="0"/>
              <a:t>Youtube</a:t>
            </a:r>
            <a:r>
              <a:rPr lang="de-DE" noProof="0" dirty="0" smtClean="0"/>
              <a:t> Clips zum Alma Song </a:t>
            </a:r>
            <a:r>
              <a:rPr lang="de-DE" i="1" noProof="0" dirty="0" err="1" smtClean="0"/>
              <a:t>Dye</a:t>
            </a:r>
            <a:r>
              <a:rPr lang="de-DE" i="1" noProof="0" dirty="0" smtClean="0"/>
              <a:t> </a:t>
            </a:r>
            <a:r>
              <a:rPr lang="de-DE" i="1" noProof="0" dirty="0" err="1" smtClean="0"/>
              <a:t>my</a:t>
            </a:r>
            <a:r>
              <a:rPr lang="de-DE" i="1" noProof="0" dirty="0" smtClean="0"/>
              <a:t> </a:t>
            </a:r>
            <a:r>
              <a:rPr lang="de-DE" i="1" noProof="0" dirty="0" err="1" smtClean="0"/>
              <a:t>hair</a:t>
            </a:r>
            <a:r>
              <a:rPr lang="de-DE" noProof="0" dirty="0" smtClean="0"/>
              <a:t>. Die Lehrkraft kann einen Clip </a:t>
            </a:r>
            <a:endParaRPr lang="de-DE" noProof="0" dirty="0" smtClean="0"/>
          </a:p>
          <a:p>
            <a:endParaRPr lang="de-DE" noProof="0" dirty="0" smtClean="0"/>
          </a:p>
          <a:p>
            <a:r>
              <a:rPr lang="de-DE" noProof="0" dirty="0" smtClean="0"/>
              <a:t>mit (https://youtu.be/3rvrtkR9vuo) oder </a:t>
            </a:r>
          </a:p>
          <a:p>
            <a:r>
              <a:rPr lang="de-DE" noProof="0" dirty="0" smtClean="0"/>
              <a:t>ohne (https://youtu.be/p6LULl0GS6M)</a:t>
            </a:r>
          </a:p>
          <a:p>
            <a:r>
              <a:rPr lang="de-DE" noProof="0" dirty="0" smtClean="0"/>
              <a:t>Einblendung der Lyrics wählen.</a:t>
            </a:r>
          </a:p>
          <a:p>
            <a:endParaRPr lang="de-DE" noProof="0" dirty="0" smtClean="0"/>
          </a:p>
          <a:p>
            <a:pPr marL="228600" indent="-228600">
              <a:buFont typeface="+mj-lt"/>
              <a:buAutoNum type="arabicPeriod"/>
            </a:pPr>
            <a:r>
              <a:rPr lang="de-DE" noProof="0" dirty="0" smtClean="0"/>
              <a:t>Der </a:t>
            </a:r>
            <a:r>
              <a:rPr lang="de-DE" noProof="0" dirty="0" err="1" smtClean="0"/>
              <a:t>Viewing</a:t>
            </a:r>
            <a:r>
              <a:rPr lang="de-DE" noProof="0" dirty="0" smtClean="0"/>
              <a:t>-Auftrag zum Grobverstehen eines Clips ohne Lyrics findet sich auf dieser Folie unter der </a:t>
            </a:r>
            <a:br>
              <a:rPr lang="de-DE" noProof="0" dirty="0" smtClean="0"/>
            </a:br>
            <a:r>
              <a:rPr lang="de-DE" noProof="0" dirty="0" smtClean="0"/>
              <a:t>Nummer 1: </a:t>
            </a:r>
            <a:r>
              <a:rPr lang="de-DE" i="1" noProof="0" dirty="0" smtClean="0"/>
              <a:t>First </a:t>
            </a:r>
            <a:r>
              <a:rPr lang="de-DE" i="1" noProof="0" dirty="0" err="1" smtClean="0"/>
              <a:t>impressions</a:t>
            </a:r>
            <a:r>
              <a:rPr lang="de-DE" i="1" noProof="0" dirty="0" smtClean="0"/>
              <a:t>. </a:t>
            </a:r>
          </a:p>
          <a:p>
            <a:pPr marL="228600" indent="-228600">
              <a:buFont typeface="+mj-lt"/>
              <a:buAutoNum type="arabicPeriod"/>
            </a:pPr>
            <a:r>
              <a:rPr lang="de-DE" noProof="0" dirty="0" smtClean="0"/>
              <a:t>Nach dem Sammeln </a:t>
            </a:r>
            <a:r>
              <a:rPr lang="de-DE" noProof="0" dirty="0" smtClean="0"/>
              <a:t>diese </a:t>
            </a:r>
            <a:r>
              <a:rPr lang="de-DE" noProof="0" dirty="0" err="1" smtClean="0"/>
              <a:t>rersten</a:t>
            </a:r>
            <a:r>
              <a:rPr lang="de-DE" noProof="0" dirty="0" smtClean="0"/>
              <a:t> Eindrücke </a:t>
            </a:r>
            <a:r>
              <a:rPr lang="de-DE" noProof="0" dirty="0" smtClean="0"/>
              <a:t>versuchen die S und S die Kernaussage des Songs kurz zusammenzufassen: </a:t>
            </a:r>
            <a:br>
              <a:rPr lang="de-DE" noProof="0" dirty="0" smtClean="0"/>
            </a:br>
            <a:r>
              <a:rPr lang="de-DE" noProof="0" dirty="0" smtClean="0"/>
              <a:t>Nummer 2: </a:t>
            </a:r>
            <a:r>
              <a:rPr lang="de-DE" i="1" noProof="0" dirty="0" err="1" smtClean="0"/>
              <a:t>What</a:t>
            </a:r>
            <a:r>
              <a:rPr lang="de-DE" i="1" noProof="0" dirty="0" smtClean="0"/>
              <a:t> </a:t>
            </a:r>
            <a:r>
              <a:rPr lang="de-DE" i="1" noProof="0" dirty="0" err="1" smtClean="0"/>
              <a:t>is</a:t>
            </a:r>
            <a:r>
              <a:rPr lang="de-DE" i="1" noProof="0" dirty="0" smtClean="0"/>
              <a:t> </a:t>
            </a:r>
            <a:r>
              <a:rPr lang="de-DE" i="1" noProof="0" dirty="0" err="1" smtClean="0"/>
              <a:t>the</a:t>
            </a:r>
            <a:r>
              <a:rPr lang="de-DE" i="1" noProof="0" dirty="0" smtClean="0"/>
              <a:t> </a:t>
            </a:r>
            <a:r>
              <a:rPr lang="de-DE" i="1" noProof="0" dirty="0" err="1" smtClean="0"/>
              <a:t>song</a:t>
            </a:r>
            <a:r>
              <a:rPr lang="de-DE" i="1" noProof="0" dirty="0" smtClean="0"/>
              <a:t> </a:t>
            </a:r>
            <a:r>
              <a:rPr lang="de-DE" i="1" noProof="0" dirty="0" err="1" smtClean="0"/>
              <a:t>about</a:t>
            </a:r>
            <a:r>
              <a:rPr lang="de-DE" i="1" noProof="0" dirty="0" smtClean="0"/>
              <a:t>?</a:t>
            </a:r>
          </a:p>
          <a:p>
            <a:pPr marL="228600" indent="-228600">
              <a:buFont typeface="+mj-lt"/>
              <a:buAutoNum type="arabicPeriod"/>
            </a:pPr>
            <a:r>
              <a:rPr lang="de-DE" noProof="0" dirty="0" smtClean="0"/>
              <a:t>Die S und S verfeinern nun ihre Antwort aus Nummer 2 durch die Lektüre/</a:t>
            </a:r>
            <a:r>
              <a:rPr lang="de-DE" noProof="0" dirty="0" err="1" smtClean="0"/>
              <a:t>Viewing</a:t>
            </a:r>
            <a:r>
              <a:rPr lang="de-DE" noProof="0" dirty="0" smtClean="0"/>
              <a:t> (</a:t>
            </a:r>
            <a:r>
              <a:rPr lang="de-DE" noProof="0" dirty="0" err="1" smtClean="0"/>
              <a:t>youtube</a:t>
            </a:r>
            <a:r>
              <a:rPr lang="de-DE" noProof="0" dirty="0" smtClean="0"/>
              <a:t> </a:t>
            </a:r>
            <a:r>
              <a:rPr lang="de-DE" noProof="0" dirty="0" err="1" smtClean="0"/>
              <a:t>clip</a:t>
            </a:r>
            <a:r>
              <a:rPr lang="de-DE" noProof="0" dirty="0" smtClean="0"/>
              <a:t>) der Lyrics.</a:t>
            </a:r>
            <a:br>
              <a:rPr lang="de-DE" noProof="0" dirty="0" smtClean="0"/>
            </a:br>
            <a:r>
              <a:rPr lang="de-DE" noProof="0" dirty="0" smtClean="0"/>
              <a:t>Nummer 3: </a:t>
            </a:r>
            <a:r>
              <a:rPr lang="de-DE" i="1" noProof="0" dirty="0" smtClean="0"/>
              <a:t>Study </a:t>
            </a:r>
            <a:r>
              <a:rPr lang="de-DE" i="1" noProof="0" dirty="0" err="1" smtClean="0"/>
              <a:t>the</a:t>
            </a:r>
            <a:r>
              <a:rPr lang="de-DE" i="1" noProof="0" dirty="0" smtClean="0"/>
              <a:t> </a:t>
            </a:r>
            <a:r>
              <a:rPr lang="de-DE" i="1" noProof="0" dirty="0" err="1" smtClean="0"/>
              <a:t>lyrics</a:t>
            </a:r>
            <a:r>
              <a:rPr lang="de-DE" i="1" noProof="0" dirty="0" smtClean="0"/>
              <a:t> </a:t>
            </a:r>
            <a:r>
              <a:rPr lang="de-DE" i="1" noProof="0" dirty="0" err="1" smtClean="0"/>
              <a:t>and</a:t>
            </a:r>
            <a:r>
              <a:rPr lang="de-DE" i="1" noProof="0" dirty="0" smtClean="0"/>
              <a:t> </a:t>
            </a:r>
            <a:r>
              <a:rPr lang="de-DE" i="1" noProof="0" dirty="0" err="1" smtClean="0"/>
              <a:t>rephrase</a:t>
            </a:r>
            <a:r>
              <a:rPr lang="de-DE" i="1" noProof="0" dirty="0" smtClean="0"/>
              <a:t>/</a:t>
            </a:r>
            <a:r>
              <a:rPr lang="de-DE" i="1" noProof="0" dirty="0" err="1" smtClean="0"/>
              <a:t>complete</a:t>
            </a:r>
            <a:r>
              <a:rPr lang="de-DE" i="1" noProof="0" dirty="0" smtClean="0"/>
              <a:t> </a:t>
            </a:r>
            <a:r>
              <a:rPr lang="de-DE" i="1" noProof="0" dirty="0" err="1" smtClean="0"/>
              <a:t>the</a:t>
            </a:r>
            <a:r>
              <a:rPr lang="de-DE" i="1" noProof="0" dirty="0" smtClean="0"/>
              <a:t> </a:t>
            </a:r>
            <a:r>
              <a:rPr lang="de-DE" i="1" noProof="0" dirty="0" err="1" smtClean="0"/>
              <a:t>answer</a:t>
            </a:r>
            <a:r>
              <a:rPr lang="de-DE" i="1" noProof="0" dirty="0" smtClean="0"/>
              <a:t> </a:t>
            </a:r>
            <a:r>
              <a:rPr lang="de-DE" i="1" noProof="0" dirty="0" err="1" smtClean="0"/>
              <a:t>you</a:t>
            </a:r>
            <a:r>
              <a:rPr lang="de-DE" i="1" noProof="0" dirty="0" smtClean="0"/>
              <a:t> </a:t>
            </a:r>
            <a:r>
              <a:rPr lang="de-DE" i="1" noProof="0" dirty="0" err="1" smtClean="0"/>
              <a:t>gave</a:t>
            </a:r>
            <a:r>
              <a:rPr lang="de-DE" i="1" noProof="0" dirty="0" smtClean="0"/>
              <a:t> in </a:t>
            </a:r>
            <a:r>
              <a:rPr lang="de-DE" i="1" noProof="0" dirty="0" err="1" smtClean="0"/>
              <a:t>task</a:t>
            </a:r>
            <a:r>
              <a:rPr lang="de-DE" i="1" noProof="0" dirty="0" smtClean="0"/>
              <a:t> 2 </a:t>
            </a:r>
            <a:r>
              <a:rPr lang="de-DE" i="1" noProof="0" dirty="0" err="1" smtClean="0"/>
              <a:t>if</a:t>
            </a:r>
            <a:r>
              <a:rPr lang="de-DE" i="1" noProof="0" dirty="0" smtClean="0"/>
              <a:t> </a:t>
            </a:r>
            <a:r>
              <a:rPr lang="de-DE" i="1" noProof="0" dirty="0" err="1" smtClean="0"/>
              <a:t>necessary</a:t>
            </a:r>
            <a:r>
              <a:rPr lang="de-DE" i="1" noProof="0" dirty="0" smtClean="0"/>
              <a:t>.</a:t>
            </a:r>
            <a:endParaRPr lang="de-DE" i="1"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noProof="0" dirty="0" smtClean="0"/>
              <a:t>Nun werden die Lyrics (https://genius.com/Alma-dye-my-hair-lyrics)</a:t>
            </a:r>
          </a:p>
          <a:p>
            <a:r>
              <a:rPr lang="de-DE" noProof="0" dirty="0" smtClean="0"/>
              <a:t>analysiert.</a:t>
            </a:r>
          </a:p>
          <a:p>
            <a:pPr marL="228600" indent="-228600">
              <a:buFont typeface="+mj-lt"/>
              <a:buAutoNum type="arabicPeriod"/>
            </a:pPr>
            <a:r>
              <a:rPr lang="de-DE" b="1" noProof="0" dirty="0" smtClean="0"/>
              <a:t>Verse 1</a:t>
            </a:r>
            <a:r>
              <a:rPr lang="de-DE" noProof="0" dirty="0" smtClean="0"/>
              <a:t/>
            </a:r>
            <a:br>
              <a:rPr lang="de-DE" noProof="0" dirty="0" smtClean="0"/>
            </a:br>
            <a:r>
              <a:rPr lang="de-DE" noProof="0" dirty="0" smtClean="0"/>
              <a:t>In der ersten Strophe wird beschrieben, was für eine Art von Mädchen das literarische Ich </a:t>
            </a:r>
            <a:r>
              <a:rPr lang="de-DE" u="sng" noProof="0" dirty="0" smtClean="0"/>
              <a:t>nicht</a:t>
            </a:r>
            <a:r>
              <a:rPr lang="de-DE" noProof="0" dirty="0" smtClean="0"/>
              <a:t> ist; die S und S analysieren diese Zeilen, indem sie beschreiben, um was für eine Art Mädchen es sich denn dann handelt, d.h. sie verkehren die getroffenen Aussagen in deren Gegenteil. Sie nutzen dazu auch ihre Kreativität und Imagination, da vor allem die letzte Zeile </a:t>
            </a:r>
            <a:r>
              <a:rPr lang="de-DE" i="1" noProof="0" dirty="0" err="1" smtClean="0"/>
              <a:t>No</a:t>
            </a:r>
            <a:r>
              <a:rPr lang="de-DE" i="1" noProof="0" dirty="0" smtClean="0"/>
              <a:t> </a:t>
            </a:r>
            <a:r>
              <a:rPr lang="de-DE" i="1" noProof="0" dirty="0" err="1" smtClean="0"/>
              <a:t>bullets</a:t>
            </a:r>
            <a:r>
              <a:rPr lang="de-DE" i="1" noProof="0" dirty="0" smtClean="0"/>
              <a:t> </a:t>
            </a:r>
            <a:r>
              <a:rPr lang="de-DE" i="1" noProof="0" dirty="0" err="1" smtClean="0"/>
              <a:t>pierce</a:t>
            </a:r>
            <a:r>
              <a:rPr lang="de-DE" i="1" noProof="0" dirty="0" smtClean="0"/>
              <a:t> </a:t>
            </a:r>
            <a:r>
              <a:rPr lang="de-DE" i="1" noProof="0" dirty="0" err="1" smtClean="0"/>
              <a:t>my</a:t>
            </a:r>
            <a:r>
              <a:rPr lang="de-DE" i="1" noProof="0" dirty="0" smtClean="0"/>
              <a:t> </a:t>
            </a:r>
            <a:r>
              <a:rPr lang="de-DE" i="1" noProof="0" dirty="0" err="1" smtClean="0"/>
              <a:t>eyes</a:t>
            </a:r>
            <a:r>
              <a:rPr lang="de-DE" i="1" noProof="0" dirty="0" smtClean="0"/>
              <a:t> </a:t>
            </a:r>
            <a:r>
              <a:rPr lang="de-DE" i="1" noProof="0" dirty="0" err="1" smtClean="0"/>
              <a:t>shut</a:t>
            </a:r>
            <a:r>
              <a:rPr lang="de-DE" noProof="0" dirty="0" smtClean="0"/>
              <a:t> unterschiedlich interpretiert werden kann.</a:t>
            </a:r>
          </a:p>
          <a:p>
            <a:pPr marL="228600" indent="-228600">
              <a:buFont typeface="+mj-lt"/>
              <a:buAutoNum type="arabicPeriod"/>
            </a:pPr>
            <a:r>
              <a:rPr lang="de-DE" b="1" noProof="0" dirty="0" smtClean="0"/>
              <a:t>Verse 2 </a:t>
            </a:r>
            <a:r>
              <a:rPr lang="de-DE" noProof="0" dirty="0" smtClean="0"/>
              <a:t/>
            </a:r>
            <a:br>
              <a:rPr lang="de-DE" noProof="0" dirty="0" smtClean="0"/>
            </a:br>
            <a:r>
              <a:rPr lang="de-DE" noProof="0" dirty="0" smtClean="0"/>
              <a:t>In der zweiten Strophe erkennen die S und S den dargestellten Kontrast zwischen dem traditionellen Rollenbild (Mädchen lässt sich Drinks kaufen, beschenken) und dem Rollenbild, das bei der Erziehung des literarischen Ichs maßgeblich </a:t>
            </a:r>
            <a:r>
              <a:rPr lang="de-DE" noProof="0" dirty="0" smtClean="0"/>
              <a:t>war, </a:t>
            </a:r>
            <a:r>
              <a:rPr lang="de-DE" i="1" noProof="0" dirty="0" err="1" smtClean="0"/>
              <a:t>raised</a:t>
            </a:r>
            <a:r>
              <a:rPr lang="de-DE" i="1" noProof="0" dirty="0" smtClean="0"/>
              <a:t> </a:t>
            </a:r>
            <a:r>
              <a:rPr lang="de-DE" i="1" noProof="0" dirty="0" err="1" smtClean="0"/>
              <a:t>to</a:t>
            </a:r>
            <a:r>
              <a:rPr lang="de-DE" i="1" noProof="0" dirty="0" smtClean="0"/>
              <a:t> be </a:t>
            </a:r>
            <a:r>
              <a:rPr lang="de-DE" i="1" noProof="0" dirty="0" err="1" smtClean="0"/>
              <a:t>free</a:t>
            </a:r>
            <a:r>
              <a:rPr lang="de-DE" i="1" noProof="0" dirty="0" smtClean="0"/>
              <a:t>, </a:t>
            </a:r>
            <a:r>
              <a:rPr lang="de-DE" i="1" noProof="0" dirty="0" err="1" smtClean="0"/>
              <a:t>independent</a:t>
            </a:r>
            <a:r>
              <a:rPr lang="de-DE" noProof="0" dirty="0" smtClean="0"/>
              <a:t>. Sie beschreiben diese hier nur angedeuteten Erziehungsprinzipien und füllen sie so mit Leben.</a:t>
            </a:r>
          </a:p>
          <a:p>
            <a:pPr marL="228600" indent="-228600">
              <a:buFont typeface="+mj-lt"/>
              <a:buAutoNum type="arabicPeriod"/>
            </a:pPr>
            <a:r>
              <a:rPr lang="de-DE" b="1" noProof="0" dirty="0" err="1" smtClean="0"/>
              <a:t>Pre</a:t>
            </a:r>
            <a:r>
              <a:rPr lang="de-DE" b="1" noProof="0" dirty="0" smtClean="0"/>
              <a:t> </a:t>
            </a:r>
            <a:r>
              <a:rPr lang="de-DE" b="1" noProof="0" dirty="0" err="1" smtClean="0"/>
              <a:t>chorus</a:t>
            </a:r>
            <a:r>
              <a:rPr lang="de-DE" b="1" noProof="0" dirty="0" smtClean="0"/>
              <a:t>/Chorus</a:t>
            </a:r>
            <a:r>
              <a:rPr lang="de-DE" noProof="0" dirty="0" smtClean="0"/>
              <a:t/>
            </a:r>
            <a:br>
              <a:rPr lang="de-DE" noProof="0" dirty="0" smtClean="0"/>
            </a:br>
            <a:r>
              <a:rPr lang="de-DE" noProof="0" dirty="0" smtClean="0"/>
              <a:t>Die S und S beschreiben die Transformation  vom unabhängigen, authentisch agierenden Mädchen zu einem Mädchen, das unbedingt gefallen will und dafür ‘typisch weibliche’ Charakteristika entwickelt, nicht authentisch agiert und sich äußerlich verändert, um einem Mainstream-Ideal (hier </a:t>
            </a:r>
            <a:r>
              <a:rPr lang="de-DE" i="1" noProof="0" dirty="0" smtClean="0"/>
              <a:t>blonde </a:t>
            </a:r>
            <a:r>
              <a:rPr lang="de-DE" i="1" noProof="0" dirty="0" err="1" smtClean="0"/>
              <a:t>hair</a:t>
            </a:r>
            <a:r>
              <a:rPr lang="de-DE" i="1" noProof="0" dirty="0" smtClean="0"/>
              <a:t>,   </a:t>
            </a:r>
            <a:r>
              <a:rPr lang="de-DE" i="1" noProof="0" dirty="0" err="1" smtClean="0"/>
              <a:t>typically</a:t>
            </a:r>
            <a:r>
              <a:rPr lang="de-DE" i="1" noProof="0" dirty="0" smtClean="0"/>
              <a:t> </a:t>
            </a:r>
            <a:r>
              <a:rPr lang="de-DE" i="1" noProof="0" dirty="0" err="1" smtClean="0"/>
              <a:t>female</a:t>
            </a:r>
            <a:r>
              <a:rPr lang="de-DE" i="1" noProof="0" dirty="0" smtClean="0"/>
              <a:t> </a:t>
            </a:r>
            <a:r>
              <a:rPr lang="de-DE" i="1" noProof="0" dirty="0" err="1" smtClean="0"/>
              <a:t>behaviour</a:t>
            </a:r>
            <a:r>
              <a:rPr lang="de-DE" i="1" noProof="0" dirty="0" smtClean="0"/>
              <a:t>)</a:t>
            </a:r>
            <a:r>
              <a:rPr lang="de-DE" noProof="0" dirty="0" smtClean="0"/>
              <a:t> zu entsprechen und gesellschaftliche Erwartungen zu erfüllen (hier: um einem Jungen zu gefallen).</a:t>
            </a:r>
            <a:br>
              <a:rPr lang="de-DE" noProof="0" dirty="0" smtClean="0"/>
            </a:br>
            <a:r>
              <a:rPr lang="de-DE" noProof="0" dirty="0" smtClean="0"/>
              <a:t>Die S und S werden für die gesellschaftlichen Zusammenhänge sensibilisiert, indem sie aufgefordert werden, die Macht (</a:t>
            </a:r>
            <a:r>
              <a:rPr lang="de-DE" i="1" noProof="0" dirty="0" smtClean="0"/>
              <a:t>power</a:t>
            </a:r>
            <a:r>
              <a:rPr lang="de-DE" noProof="0" dirty="0" smtClean="0"/>
              <a:t>), die diese Veränderungen hervorbringt, zu benennen.</a:t>
            </a:r>
            <a:br>
              <a:rPr lang="de-DE" noProof="0" dirty="0" smtClean="0"/>
            </a:br>
            <a:r>
              <a:rPr lang="en-US" dirty="0" smtClean="0"/>
              <a:t/>
            </a:r>
            <a:br>
              <a:rPr lang="en-US" dirty="0" smtClean="0"/>
            </a:br>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Um die S und S dafür zu sensibilisieren, dass es sich hier um stereotypische Gender-Vorstellungen handelt, werden sie aufgefordert, sich einen Song mit einer ähnlichen Botschaft vorzustellen, bei dem die Rollen vertauscht sind. Wie verändert sich der Junge? Was bewegt ihn zu dieser Veränderung? </a:t>
            </a:r>
            <a:br>
              <a:rPr lang="de-DE" noProof="0" dirty="0" smtClean="0"/>
            </a:br>
            <a:r>
              <a:rPr lang="de-DE" noProof="0" dirty="0" smtClean="0"/>
              <a:t>Optional, bzw. als Differenzierung können die S und S Teile des neuen Liedes schreiben, ein, zwei Strophen, einen Chorus.</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noProof="0" dirty="0" smtClean="0"/>
              <a:t>Überleitung</a:t>
            </a:r>
            <a:r>
              <a:rPr lang="de-DE" noProof="0" dirty="0" smtClean="0"/>
              <a:t/>
            </a:r>
            <a:br>
              <a:rPr lang="de-DE" noProof="0" dirty="0" smtClean="0"/>
            </a:br>
            <a:r>
              <a:rPr lang="de-DE" noProof="0" dirty="0" smtClean="0"/>
              <a:t>Die Lehrkraft informiert die S und S darüber, dass Alma in mehreren Interviews zum Ausdruck brachte, dass sie dies (</a:t>
            </a:r>
            <a:r>
              <a:rPr lang="de-DE" i="1" noProof="0" dirty="0" err="1" smtClean="0"/>
              <a:t>dye</a:t>
            </a:r>
            <a:r>
              <a:rPr lang="de-DE" i="1" noProof="0" dirty="0" smtClean="0"/>
              <a:t> </a:t>
            </a:r>
            <a:r>
              <a:rPr lang="de-DE" i="1" noProof="0" dirty="0" err="1" smtClean="0"/>
              <a:t>my</a:t>
            </a:r>
            <a:r>
              <a:rPr lang="de-DE" i="1" noProof="0" dirty="0" smtClean="0"/>
              <a:t> </a:t>
            </a:r>
            <a:r>
              <a:rPr lang="de-DE" i="1" noProof="0" dirty="0" err="1" smtClean="0"/>
              <a:t>hair</a:t>
            </a:r>
            <a:r>
              <a:rPr lang="de-DE" i="1" noProof="0" dirty="0" smtClean="0"/>
              <a:t> blonde </a:t>
            </a:r>
            <a:r>
              <a:rPr lang="de-DE" i="1" noProof="0" dirty="0" err="1" smtClean="0"/>
              <a:t>for</a:t>
            </a:r>
            <a:r>
              <a:rPr lang="de-DE" i="1" noProof="0" dirty="0" smtClean="0"/>
              <a:t> </a:t>
            </a:r>
            <a:r>
              <a:rPr lang="de-DE" i="1" noProof="0" dirty="0" err="1" smtClean="0"/>
              <a:t>you</a:t>
            </a:r>
            <a:r>
              <a:rPr lang="de-DE" noProof="0" dirty="0" smtClean="0"/>
              <a:t>) im realen Leben nie getan hätte, der gesamte Song sei eine Lüge.</a:t>
            </a:r>
          </a:p>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Die S und S werden gefragt, ob sie dies tun würden, bzw. was sie alles tun oder nicht tun würden, um jemandem zu gefallen </a:t>
            </a:r>
            <a:r>
              <a:rPr lang="de-DE" noProof="0" dirty="0" smtClean="0"/>
              <a:t>(Maslow: </a:t>
            </a:r>
            <a:r>
              <a:rPr lang="de-DE" i="1" noProof="0" dirty="0" err="1" smtClean="0"/>
              <a:t>mate</a:t>
            </a:r>
            <a:r>
              <a:rPr lang="de-DE" i="1" noProof="0" dirty="0" smtClean="0"/>
              <a:t> </a:t>
            </a:r>
            <a:r>
              <a:rPr lang="de-DE" i="1" noProof="0" dirty="0" err="1" smtClean="0"/>
              <a:t>accquisition</a:t>
            </a:r>
            <a:r>
              <a:rPr lang="de-DE" noProof="0" dirty="0" smtClean="0"/>
              <a:t>), bzw. um jemanden zu halten </a:t>
            </a:r>
            <a:r>
              <a:rPr lang="de-DE" noProof="0" dirty="0" smtClean="0"/>
              <a:t>(Maslow: </a:t>
            </a:r>
            <a:r>
              <a:rPr lang="de-DE" i="1" noProof="0" dirty="0" err="1" smtClean="0"/>
              <a:t>mate</a:t>
            </a:r>
            <a:r>
              <a:rPr lang="de-DE" i="1" noProof="0" dirty="0" smtClean="0"/>
              <a:t> </a:t>
            </a:r>
            <a:r>
              <a:rPr lang="de-DE" i="1" noProof="0" dirty="0" err="1" smtClean="0"/>
              <a:t>retention</a:t>
            </a:r>
            <a:r>
              <a:rPr lang="de-DE" noProof="0" dirty="0" smtClean="0"/>
              <a:t>), in den sie verliebt sind.</a:t>
            </a:r>
          </a:p>
          <a:p>
            <a:pPr marL="0" marR="0" indent="0" algn="l" defTabSz="914400" rtl="0" eaLnBrk="1" fontAlgn="auto" latinLnBrk="0" hangingPunct="1">
              <a:lnSpc>
                <a:spcPct val="100000"/>
              </a:lnSpc>
              <a:spcBef>
                <a:spcPts val="0"/>
              </a:spcBef>
              <a:spcAft>
                <a:spcPts val="0"/>
              </a:spcAft>
              <a:buClrTx/>
              <a:buSzTx/>
              <a:buFontTx/>
              <a:buNone/>
              <a:tabLst/>
              <a:defRPr/>
            </a:pPr>
            <a:r>
              <a:rPr lang="de-DE" b="1" noProof="0" dirty="0" smtClean="0"/>
              <a:t>Fragebogen </a:t>
            </a:r>
            <a:r>
              <a:rPr lang="de-DE" b="0" noProof="0" dirty="0" smtClean="0">
                <a:solidFill>
                  <a:srgbClr val="00B0F0"/>
                </a:solidFill>
              </a:rPr>
              <a:t>(</a:t>
            </a:r>
            <a:r>
              <a:rPr lang="de-DE" b="0" i="0" noProof="0" dirty="0" smtClean="0">
                <a:solidFill>
                  <a:srgbClr val="00B0F0"/>
                </a:solidFill>
              </a:rPr>
              <a:t>403.1_questionnaire)</a:t>
            </a:r>
          </a:p>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Die S und S bearbeiten einen Fragebogen, in dem sie bewerten können, wie weit sie für diese Ziele gehen würden.</a:t>
            </a:r>
            <a:br>
              <a:rPr lang="de-DE" noProof="0" dirty="0" smtClean="0"/>
            </a:br>
            <a:r>
              <a:rPr lang="de-DE" noProof="0" dirty="0" smtClean="0"/>
              <a:t>Der Fragebogen nimmt fast alle Veränderungsschritte Adams vorweg.</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noProof="0" dirty="0" smtClean="0"/>
              <a:t>Vorgehen</a:t>
            </a:r>
          </a:p>
          <a:p>
            <a:r>
              <a:rPr lang="de-DE" noProof="0" dirty="0" smtClean="0"/>
              <a:t>Nach der </a:t>
            </a:r>
            <a:r>
              <a:rPr lang="de-DE" i="1" noProof="0" dirty="0" err="1" smtClean="0"/>
              <a:t>think</a:t>
            </a:r>
            <a:r>
              <a:rPr lang="de-DE" i="1" noProof="0" dirty="0" smtClean="0"/>
              <a:t> - pair – </a:t>
            </a:r>
            <a:r>
              <a:rPr lang="de-DE" i="1" noProof="0" dirty="0" err="1" smtClean="0"/>
              <a:t>share</a:t>
            </a:r>
            <a:r>
              <a:rPr lang="de-DE" i="1" noProof="0" dirty="0" smtClean="0"/>
              <a:t> </a:t>
            </a:r>
            <a:r>
              <a:rPr lang="de-DE" noProof="0" dirty="0" smtClean="0"/>
              <a:t>Methode bearbeiten die S und S den Fragebogen zunächst allein, vergleichen dann ihre Ergebnisse in der Gruppe, um am Ende die Klasse besonders über in der Gruppe strittige Punkte zu informieren. </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2C2FA3AE-1D3E-4A4D-955B-90BD9B6B4E68}" type="datetimeFigureOut">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2C2FA3AE-1D3E-4A4D-955B-90BD9B6B4E68}" type="datetimeFigureOut">
              <a:rPr lang="en-US" smtClean="0"/>
              <a:pPr/>
              <a:t>3/7/2019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2C2FA3AE-1D3E-4A4D-955B-90BD9B6B4E68}" type="datetimeFigureOut">
              <a:rPr lang="en-US" smtClean="0"/>
              <a:pPr/>
              <a:t>3/7/2019</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2C2FA3AE-1D3E-4A4D-955B-90BD9B6B4E68}" type="datetimeFigureOut">
              <a:rPr lang="en-US" smtClean="0"/>
              <a:pPr/>
              <a:t>3/7/2019</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C2FA3AE-1D3E-4A4D-955B-90BD9B6B4E68}" type="datetimeFigureOut">
              <a:rPr lang="en-US" smtClean="0"/>
              <a:pPr/>
              <a:t>3/7/2019</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C2FA3AE-1D3E-4A4D-955B-90BD9B6B4E68}" type="datetimeFigureOut">
              <a:rPr lang="en-US" smtClean="0"/>
              <a:pPr/>
              <a:t>3/7/2019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C2FA3AE-1D3E-4A4D-955B-90BD9B6B4E68}" type="datetimeFigureOut">
              <a:rPr lang="en-US" smtClean="0"/>
              <a:pPr/>
              <a:t>3/7/2019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FA3AE-1D3E-4A4D-955B-90BD9B6B4E68}" type="datetimeFigureOut">
              <a:rPr lang="en-US" smtClean="0"/>
              <a:pPr/>
              <a:t>3/7/2019</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8AEEB-5D3A-4BFD-9498-B8D9A022DFE5}"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en-US" dirty="0" err="1" smtClean="0"/>
              <a:t>Unterrichtsmodell</a:t>
            </a:r>
            <a:r>
              <a:rPr lang="en-US" dirty="0" smtClean="0"/>
              <a:t>  </a:t>
            </a:r>
            <a:br>
              <a:rPr lang="en-US" dirty="0" smtClean="0"/>
            </a:br>
            <a:r>
              <a:rPr lang="en-US" dirty="0" smtClean="0"/>
              <a:t>The Shape of Things </a:t>
            </a:r>
            <a:r>
              <a:rPr lang="en-US" dirty="0" smtClean="0"/>
              <a:t>- </a:t>
            </a:r>
            <a:r>
              <a:rPr lang="en-US" dirty="0" err="1" smtClean="0"/>
              <a:t>Hinführung</a:t>
            </a:r>
            <a:endParaRPr lang="en-US"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feld 6"/>
          <p:cNvSpPr txBox="1"/>
          <p:nvPr/>
        </p:nvSpPr>
        <p:spPr>
          <a:xfrm>
            <a:off x="755576" y="3212976"/>
            <a:ext cx="1137043" cy="646331"/>
          </a:xfrm>
          <a:prstGeom prst="rect">
            <a:avLst/>
          </a:prstGeom>
          <a:noFill/>
        </p:spPr>
        <p:txBody>
          <a:bodyPr wrap="square" rtlCol="0">
            <a:spAutoFit/>
          </a:bodyPr>
          <a:lstStyle/>
          <a:p>
            <a:r>
              <a:rPr lang="en-US" dirty="0" err="1" smtClean="0"/>
              <a:t>Variante</a:t>
            </a:r>
            <a:r>
              <a:rPr lang="en-US" dirty="0" smtClean="0"/>
              <a:t> 1</a:t>
            </a:r>
          </a:p>
          <a:p>
            <a:r>
              <a:rPr lang="en-US" dirty="0" smtClean="0"/>
              <a:t>Basics</a:t>
            </a:r>
          </a:p>
        </p:txBody>
      </p:sp>
      <p:sp>
        <p:nvSpPr>
          <p:cNvPr id="8" name="Textfeld 7"/>
          <p:cNvSpPr txBox="1"/>
          <p:nvPr/>
        </p:nvSpPr>
        <p:spPr>
          <a:xfrm>
            <a:off x="7020272" y="3284984"/>
            <a:ext cx="1546514" cy="646331"/>
          </a:xfrm>
          <a:prstGeom prst="rect">
            <a:avLst/>
          </a:prstGeom>
          <a:noFill/>
        </p:spPr>
        <p:txBody>
          <a:bodyPr wrap="none" rtlCol="0">
            <a:spAutoFit/>
          </a:bodyPr>
          <a:lstStyle/>
          <a:p>
            <a:r>
              <a:rPr lang="en-US" dirty="0" err="1" smtClean="0"/>
              <a:t>Variante</a:t>
            </a:r>
            <a:r>
              <a:rPr lang="en-US" dirty="0" smtClean="0"/>
              <a:t> 2</a:t>
            </a:r>
          </a:p>
          <a:p>
            <a:r>
              <a:rPr lang="en-US" dirty="0" err="1" smtClean="0"/>
              <a:t>Mit</a:t>
            </a:r>
            <a:r>
              <a:rPr lang="en-US" dirty="0" smtClean="0"/>
              <a:t> </a:t>
            </a:r>
            <a:r>
              <a:rPr lang="en-US" dirty="0" err="1" smtClean="0"/>
              <a:t>Vertiefung</a:t>
            </a:r>
            <a:endParaRPr lang="en-US" dirty="0"/>
          </a:p>
        </p:txBody>
      </p:sp>
      <p:cxnSp>
        <p:nvCxnSpPr>
          <p:cNvPr id="10" name="Gerade Verbindung mit Pfeil 9"/>
          <p:cNvCxnSpPr/>
          <p:nvPr/>
        </p:nvCxnSpPr>
        <p:spPr>
          <a:xfrm>
            <a:off x="1907704" y="378904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H="1">
            <a:off x="7164288" y="4005064"/>
            <a:ext cx="648072"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smtClean="0"/>
              <a:t>How far would you go for love – Questionnaire-Procedure</a:t>
            </a:r>
            <a:endParaRPr lang="en-US" dirty="0"/>
          </a:p>
        </p:txBody>
      </p:sp>
      <p:graphicFrame>
        <p:nvGraphicFramePr>
          <p:cNvPr id="7" name="Inhaltsplatzhalt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feld 7"/>
          <p:cNvSpPr txBox="1"/>
          <p:nvPr/>
        </p:nvSpPr>
        <p:spPr>
          <a:xfrm>
            <a:off x="755576" y="1772816"/>
            <a:ext cx="4752528" cy="923330"/>
          </a:xfrm>
          <a:prstGeom prst="rect">
            <a:avLst/>
          </a:prstGeom>
          <a:noFill/>
        </p:spPr>
        <p:txBody>
          <a:bodyPr wrap="square" rtlCol="0">
            <a:spAutoFit/>
          </a:bodyPr>
          <a:lstStyle/>
          <a:p>
            <a:pPr marL="342900" indent="-342900"/>
            <a:r>
              <a:rPr lang="en-US" dirty="0" smtClean="0"/>
              <a:t>       </a:t>
            </a:r>
            <a:r>
              <a:rPr lang="en-US" b="1" dirty="0" smtClean="0"/>
              <a:t>1</a:t>
            </a:r>
            <a:r>
              <a:rPr lang="en-US" dirty="0" smtClean="0"/>
              <a:t>    I would definitely do this</a:t>
            </a:r>
            <a:r>
              <a:rPr lang="en-US" b="1" dirty="0" smtClean="0"/>
              <a:t/>
            </a:r>
            <a:br>
              <a:rPr lang="en-US" b="1" dirty="0" smtClean="0"/>
            </a:br>
            <a:r>
              <a:rPr lang="en-US" b="1" dirty="0" smtClean="0"/>
              <a:t>10</a:t>
            </a:r>
            <a:r>
              <a:rPr lang="en-US" dirty="0" smtClean="0"/>
              <a:t>  I would never do this, </a:t>
            </a:r>
            <a:br>
              <a:rPr lang="en-US" dirty="0" smtClean="0"/>
            </a:br>
            <a:r>
              <a:rPr lang="en-US" dirty="0" smtClean="0"/>
              <a:t>even if this means losing the person I love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graphicEl>
                                              <a:dgm id="{8F493809-C26F-48E0-83F7-F577F6D10DEA}"/>
                                            </p:graphicEl>
                                          </p:spTgt>
                                        </p:tgtEl>
                                        <p:attrNameLst>
                                          <p:attrName>style.visibility</p:attrName>
                                        </p:attrNameLst>
                                      </p:cBhvr>
                                      <p:to>
                                        <p:strVal val="visible"/>
                                      </p:to>
                                    </p:set>
                                    <p:animEffect transition="in" filter="wipe(down)">
                                      <p:cBhvr>
                                        <p:cTn id="7" dur="500"/>
                                        <p:tgtEl>
                                          <p:spTgt spid="7">
                                            <p:graphicEl>
                                              <a:dgm id="{8F493809-C26F-48E0-83F7-F577F6D10DE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graphicEl>
                                              <a:dgm id="{FB44FA02-0CC6-4A19-9099-D5BF346036C4}"/>
                                            </p:graphicEl>
                                          </p:spTgt>
                                        </p:tgtEl>
                                        <p:attrNameLst>
                                          <p:attrName>style.visibility</p:attrName>
                                        </p:attrNameLst>
                                      </p:cBhvr>
                                      <p:to>
                                        <p:strVal val="visible"/>
                                      </p:to>
                                    </p:set>
                                    <p:animEffect transition="in" filter="wipe(down)">
                                      <p:cBhvr>
                                        <p:cTn id="12" dur="500"/>
                                        <p:tgtEl>
                                          <p:spTgt spid="7">
                                            <p:graphicEl>
                                              <a:dgm id="{FB44FA02-0CC6-4A19-9099-D5BF346036C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dgm id="{B65B3145-D3AC-49A0-914C-32A585639415}"/>
                                            </p:graphicEl>
                                          </p:spTgt>
                                        </p:tgtEl>
                                        <p:attrNameLst>
                                          <p:attrName>style.visibility</p:attrName>
                                        </p:attrNameLst>
                                      </p:cBhvr>
                                      <p:to>
                                        <p:strVal val="visible"/>
                                      </p:to>
                                    </p:set>
                                    <p:animEffect transition="in" filter="wipe(down)">
                                      <p:cBhvr>
                                        <p:cTn id="17" dur="500"/>
                                        <p:tgtEl>
                                          <p:spTgt spid="7">
                                            <p:graphicEl>
                                              <a:dgm id="{B65B3145-D3AC-49A0-914C-32A58563941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dgm id="{3899575D-6368-4827-B14A-D7B79ADD92BC}"/>
                                            </p:graphicEl>
                                          </p:spTgt>
                                        </p:tgtEl>
                                        <p:attrNameLst>
                                          <p:attrName>style.visibility</p:attrName>
                                        </p:attrNameLst>
                                      </p:cBhvr>
                                      <p:to>
                                        <p:strVal val="visible"/>
                                      </p:to>
                                    </p:set>
                                    <p:animEffect transition="in" filter="wipe(down)">
                                      <p:cBhvr>
                                        <p:cTn id="22" dur="500"/>
                                        <p:tgtEl>
                                          <p:spTgt spid="7">
                                            <p:graphicEl>
                                              <a:dgm id="{3899575D-6368-4827-B14A-D7B79ADD92B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Think Tank</a:t>
            </a:r>
            <a:endParaRPr lang="en-US" dirty="0"/>
          </a:p>
        </p:txBody>
      </p:sp>
      <p:sp>
        <p:nvSpPr>
          <p:cNvPr id="3" name="Inhaltsplatzhalter 2"/>
          <p:cNvSpPr>
            <a:spLocks noGrp="1"/>
          </p:cNvSpPr>
          <p:nvPr>
            <p:ph idx="1"/>
          </p:nvPr>
        </p:nvSpPr>
        <p:spPr/>
        <p:txBody>
          <a:bodyPr>
            <a:normAutofit fontScale="85000" lnSpcReduction="20000"/>
          </a:bodyPr>
          <a:lstStyle/>
          <a:p>
            <a:pPr marL="514350" indent="-514350">
              <a:buFont typeface="+mj-lt"/>
              <a:buAutoNum type="arabicPeriod"/>
            </a:pPr>
            <a:r>
              <a:rPr lang="en-US" dirty="0" smtClean="0"/>
              <a:t>Why do some/many people go to such lengths for love/for being popular?</a:t>
            </a:r>
          </a:p>
          <a:p>
            <a:pPr marL="514350" indent="-514350">
              <a:buFont typeface="+mj-lt"/>
              <a:buAutoNum type="arabicPeriod"/>
            </a:pPr>
            <a:r>
              <a:rPr lang="en-US" dirty="0" smtClean="0"/>
              <a:t>What kind of need lies behind that behavior?</a:t>
            </a:r>
          </a:p>
          <a:p>
            <a:pPr marL="514350" indent="-514350">
              <a:buFont typeface="+mj-lt"/>
              <a:buAutoNum type="arabicPeriod"/>
            </a:pPr>
            <a:r>
              <a:rPr lang="en-US" dirty="0" smtClean="0"/>
              <a:t>What triggers that need?</a:t>
            </a:r>
          </a:p>
          <a:p>
            <a:pPr marL="514350" indent="-514350">
              <a:buFont typeface="+mj-lt"/>
              <a:buAutoNum type="arabicPeriod"/>
            </a:pPr>
            <a:r>
              <a:rPr lang="en-US" dirty="0" smtClean="0"/>
              <a:t>What satisfies that need?</a:t>
            </a:r>
          </a:p>
          <a:p>
            <a:pPr marL="514350" indent="-514350">
              <a:buFont typeface="+mj-lt"/>
              <a:buAutoNum type="arabicPeriod"/>
            </a:pPr>
            <a:r>
              <a:rPr lang="en-US" dirty="0" smtClean="0"/>
              <a:t>Considering that kind of behavior: </a:t>
            </a:r>
            <a:r>
              <a:rPr lang="en-US" dirty="0" smtClean="0"/>
              <a:t/>
            </a:r>
            <a:br>
              <a:rPr lang="en-US" dirty="0" smtClean="0"/>
            </a:br>
            <a:r>
              <a:rPr lang="en-US" dirty="0" smtClean="0"/>
              <a:t>Is </a:t>
            </a:r>
            <a:r>
              <a:rPr lang="en-US" dirty="0" smtClean="0"/>
              <a:t>there a distinction between </a:t>
            </a:r>
            <a:r>
              <a:rPr lang="en-US" dirty="0" smtClean="0"/>
              <a:t/>
            </a:r>
            <a:br>
              <a:rPr lang="en-US" dirty="0" smtClean="0"/>
            </a:br>
            <a:r>
              <a:rPr lang="en-US" dirty="0" smtClean="0"/>
              <a:t>male </a:t>
            </a:r>
            <a:r>
              <a:rPr lang="en-US" dirty="0" smtClean="0"/>
              <a:t>and female, </a:t>
            </a:r>
            <a:r>
              <a:rPr lang="en-US" dirty="0" smtClean="0"/>
              <a:t/>
            </a:r>
            <a:br>
              <a:rPr lang="en-US" dirty="0" smtClean="0"/>
            </a:br>
            <a:r>
              <a:rPr lang="en-US" dirty="0" smtClean="0"/>
              <a:t>young </a:t>
            </a:r>
            <a:r>
              <a:rPr lang="en-US" dirty="0" smtClean="0"/>
              <a:t>and old, </a:t>
            </a:r>
            <a:r>
              <a:rPr lang="en-US" dirty="0" smtClean="0"/>
              <a:t/>
            </a:r>
            <a:br>
              <a:rPr lang="en-US" dirty="0" smtClean="0"/>
            </a:br>
            <a:r>
              <a:rPr lang="en-US" dirty="0" smtClean="0"/>
              <a:t>between </a:t>
            </a:r>
            <a:r>
              <a:rPr lang="en-US" dirty="0" smtClean="0"/>
              <a:t>people of different cultures,  </a:t>
            </a:r>
            <a:r>
              <a:rPr lang="en-US" dirty="0" smtClean="0"/>
              <a:t/>
            </a:r>
            <a:br>
              <a:rPr lang="en-US" dirty="0" smtClean="0"/>
            </a:br>
            <a:r>
              <a:rPr lang="en-US" dirty="0" smtClean="0"/>
              <a:t>between </a:t>
            </a:r>
            <a:r>
              <a:rPr lang="en-US" dirty="0" smtClean="0"/>
              <a:t>people having lived 20/50/100 years ago and people living today….?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fontScale="90000"/>
          </a:bodyPr>
          <a:lstStyle/>
          <a:p>
            <a:r>
              <a:rPr lang="en-US" sz="2800" dirty="0" smtClean="0"/>
              <a:t>Self improvement</a:t>
            </a:r>
            <a:br>
              <a:rPr lang="en-US" sz="2800" dirty="0" smtClean="0"/>
            </a:br>
            <a:r>
              <a:rPr lang="en-US" sz="2800" dirty="0" smtClean="0"/>
              <a:t>Where does the need come from?</a:t>
            </a:r>
            <a:endParaRPr lang="en-US" sz="2800" dirty="0"/>
          </a:p>
        </p:txBody>
      </p:sp>
      <p:sp>
        <p:nvSpPr>
          <p:cNvPr id="3" name="Inhaltsplatzhalter 2"/>
          <p:cNvSpPr>
            <a:spLocks noGrp="1"/>
          </p:cNvSpPr>
          <p:nvPr>
            <p:ph idx="1"/>
          </p:nvPr>
        </p:nvSpPr>
        <p:spPr>
          <a:xfrm>
            <a:off x="457200" y="1124744"/>
            <a:ext cx="8229600" cy="5001419"/>
          </a:xfrm>
        </p:spPr>
        <p:txBody>
          <a:bodyPr>
            <a:normAutofit/>
          </a:bodyPr>
          <a:lstStyle/>
          <a:p>
            <a:pPr algn="ctr">
              <a:buNone/>
            </a:pPr>
            <a:r>
              <a:rPr lang="en-US" sz="1800" dirty="0" smtClean="0"/>
              <a:t>Describe the economic model </a:t>
            </a:r>
            <a:r>
              <a:rPr lang="en-US" sz="1800" b="1" dirty="0" smtClean="0"/>
              <a:t>of influencer marketing</a:t>
            </a:r>
            <a:r>
              <a:rPr lang="en-US" sz="1800" dirty="0" smtClean="0"/>
              <a:t>.</a:t>
            </a:r>
            <a:br>
              <a:rPr lang="en-US" sz="1800" dirty="0" smtClean="0"/>
            </a:br>
            <a:r>
              <a:rPr lang="en-US" sz="1800" dirty="0" smtClean="0"/>
              <a:t>Which influencers do you know? Why are influencers so popular?</a:t>
            </a:r>
            <a:br>
              <a:rPr lang="en-US" sz="1800" dirty="0" smtClean="0"/>
            </a:br>
            <a:r>
              <a:rPr lang="en-US" sz="1800" dirty="0" smtClean="0"/>
              <a:t>(Why) are we crazy about the surface appeal?</a:t>
            </a:r>
            <a:endParaRPr lang="en-US" sz="1800" dirty="0"/>
          </a:p>
        </p:txBody>
      </p:sp>
      <p:sp>
        <p:nvSpPr>
          <p:cNvPr id="4" name="Rechteckige Legende 3"/>
          <p:cNvSpPr/>
          <p:nvPr/>
        </p:nvSpPr>
        <p:spPr>
          <a:xfrm rot="20508392">
            <a:off x="2318122" y="2558387"/>
            <a:ext cx="1549945" cy="1067247"/>
          </a:xfrm>
          <a:prstGeom prst="wedgeRectCallou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9 tips in life that lead to happiness</a:t>
            </a:r>
            <a:endParaRPr lang="en-US" dirty="0"/>
          </a:p>
        </p:txBody>
      </p:sp>
      <p:sp>
        <p:nvSpPr>
          <p:cNvPr id="5" name="Wolkenförmige Legende 4"/>
          <p:cNvSpPr/>
          <p:nvPr/>
        </p:nvSpPr>
        <p:spPr>
          <a:xfrm>
            <a:off x="4139952" y="2708920"/>
            <a:ext cx="1800200" cy="1152128"/>
          </a:xfrm>
          <a:prstGeom prst="cloud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ways to have a better life</a:t>
            </a:r>
            <a:endParaRPr lang="en-US" dirty="0"/>
          </a:p>
        </p:txBody>
      </p:sp>
      <p:sp>
        <p:nvSpPr>
          <p:cNvPr id="7" name="Abgerundete rechteckige Legende 6"/>
          <p:cNvSpPr/>
          <p:nvPr/>
        </p:nvSpPr>
        <p:spPr>
          <a:xfrm rot="1166686">
            <a:off x="905707" y="3453213"/>
            <a:ext cx="2204825" cy="894871"/>
          </a:xfrm>
          <a:prstGeom prst="wedgeRoundRect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ways to be more confident</a:t>
            </a:r>
            <a:endParaRPr lang="en-US" dirty="0"/>
          </a:p>
        </p:txBody>
      </p:sp>
      <p:sp>
        <p:nvSpPr>
          <p:cNvPr id="8" name="Rechteckige Legende 7"/>
          <p:cNvSpPr/>
          <p:nvPr/>
        </p:nvSpPr>
        <p:spPr>
          <a:xfrm rot="529883">
            <a:off x="1059401" y="4952672"/>
            <a:ext cx="2600620" cy="824592"/>
          </a:xfrm>
          <a:prstGeom prst="wedgeRectCallou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 ways to instantly looking more attractive</a:t>
            </a:r>
            <a:endParaRPr lang="en-US" dirty="0"/>
          </a:p>
        </p:txBody>
      </p:sp>
      <p:sp>
        <p:nvSpPr>
          <p:cNvPr id="9" name="Ovale Legende 8"/>
          <p:cNvSpPr/>
          <p:nvPr/>
        </p:nvSpPr>
        <p:spPr>
          <a:xfrm>
            <a:off x="6012160" y="2204864"/>
            <a:ext cx="2592288" cy="1224136"/>
          </a:xfrm>
          <a:prstGeom prst="wedgeEllipseCallou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How to become more popular without turning mean</a:t>
            </a:r>
            <a:endParaRPr lang="en-US" dirty="0"/>
          </a:p>
        </p:txBody>
      </p:sp>
      <p:sp>
        <p:nvSpPr>
          <p:cNvPr id="10" name="Rechteckige Legende 9"/>
          <p:cNvSpPr/>
          <p:nvPr/>
        </p:nvSpPr>
        <p:spPr>
          <a:xfrm>
            <a:off x="4283968" y="5157192"/>
            <a:ext cx="1800200" cy="864096"/>
          </a:xfrm>
          <a:prstGeom prst="wedgeRectCallou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How to be more interesting</a:t>
            </a:r>
            <a:endParaRPr lang="en-US" dirty="0"/>
          </a:p>
        </p:txBody>
      </p:sp>
      <p:sp>
        <p:nvSpPr>
          <p:cNvPr id="11" name="Ovale Legende 10"/>
          <p:cNvSpPr/>
          <p:nvPr/>
        </p:nvSpPr>
        <p:spPr>
          <a:xfrm>
            <a:off x="6372200" y="4437112"/>
            <a:ext cx="2160240" cy="1296144"/>
          </a:xfrm>
          <a:prstGeom prst="wedgeEllipse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45 tips to lead a healthier life</a:t>
            </a:r>
            <a:endParaRPr lang="en-US" dirty="0"/>
          </a:p>
        </p:txBody>
      </p:sp>
      <p:sp>
        <p:nvSpPr>
          <p:cNvPr id="12" name="Wolkenförmige Legende 11"/>
          <p:cNvSpPr/>
          <p:nvPr/>
        </p:nvSpPr>
        <p:spPr>
          <a:xfrm>
            <a:off x="5724128" y="3429000"/>
            <a:ext cx="2592288" cy="111670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 things that make a girl attractive</a:t>
            </a:r>
            <a:endParaRPr lang="en-US" dirty="0"/>
          </a:p>
        </p:txBody>
      </p:sp>
      <p:sp>
        <p:nvSpPr>
          <p:cNvPr id="13" name="Ovale Legende 12"/>
          <p:cNvSpPr/>
          <p:nvPr/>
        </p:nvSpPr>
        <p:spPr>
          <a:xfrm>
            <a:off x="3347864" y="3861048"/>
            <a:ext cx="2376264" cy="1008112"/>
          </a:xfrm>
          <a:prstGeom prst="wedgeEllipseCallou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 ways to become a better leader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dirty="0" err="1" smtClean="0"/>
              <a:t>Youtube</a:t>
            </a:r>
            <a:r>
              <a:rPr lang="en-US" sz="2800" dirty="0" smtClean="0"/>
              <a:t> tutorials</a:t>
            </a:r>
            <a:br>
              <a:rPr lang="en-US" sz="2800" dirty="0" smtClean="0"/>
            </a:br>
            <a:r>
              <a:rPr lang="en-US" sz="2800" dirty="0" smtClean="0">
                <a:solidFill>
                  <a:srgbClr val="FF0000"/>
                </a:solidFill>
              </a:rPr>
              <a:t>Which needs do they satisfy?</a:t>
            </a:r>
            <a:endParaRPr lang="en-US" sz="2800" dirty="0">
              <a:solidFill>
                <a:srgbClr val="FF0000"/>
              </a:solidFill>
            </a:endParaRPr>
          </a:p>
        </p:txBody>
      </p:sp>
      <p:sp>
        <p:nvSpPr>
          <p:cNvPr id="3" name="Inhaltsplatzhalter 2"/>
          <p:cNvSpPr>
            <a:spLocks noGrp="1"/>
          </p:cNvSpPr>
          <p:nvPr>
            <p:ph sz="half" idx="1"/>
          </p:nvPr>
        </p:nvSpPr>
        <p:spPr>
          <a:xfrm>
            <a:off x="457200" y="1600201"/>
            <a:ext cx="4038600" cy="3268959"/>
          </a:xfrm>
        </p:spPr>
        <p:txBody>
          <a:bodyPr>
            <a:normAutofit/>
          </a:bodyPr>
          <a:lstStyle/>
          <a:p>
            <a:pPr>
              <a:buNone/>
            </a:pPr>
            <a:r>
              <a:rPr lang="en-US" sz="2000" b="1" dirty="0" smtClean="0"/>
              <a:t>Mirabelle Summers: </a:t>
            </a:r>
          </a:p>
          <a:p>
            <a:pPr>
              <a:buNone/>
            </a:pPr>
            <a:r>
              <a:rPr lang="en-US" sz="2000" dirty="0" smtClean="0"/>
              <a:t>How to attract </a:t>
            </a:r>
            <a:r>
              <a:rPr lang="en-US" sz="2000" dirty="0" smtClean="0"/>
              <a:t>men by being more feminine</a:t>
            </a:r>
          </a:p>
          <a:p>
            <a:endParaRPr lang="en-US" dirty="0" smtClean="0"/>
          </a:p>
          <a:p>
            <a:pPr>
              <a:buNone/>
            </a:pPr>
            <a:r>
              <a:rPr lang="en-US" sz="1800" i="1" dirty="0" smtClean="0">
                <a:solidFill>
                  <a:srgbClr val="92D050"/>
                </a:solidFill>
              </a:rPr>
              <a:t>Picture of Mirabelle summers</a:t>
            </a:r>
          </a:p>
          <a:p>
            <a:pPr>
              <a:buNone/>
            </a:pPr>
            <a:endParaRPr lang="en-US" sz="1800" i="1" dirty="0" smtClean="0">
              <a:solidFill>
                <a:srgbClr val="92D050"/>
              </a:solidFill>
            </a:endParaRPr>
          </a:p>
          <a:p>
            <a:pPr>
              <a:buFont typeface="+mj-lt"/>
              <a:buAutoNum type="arabicPeriod"/>
            </a:pPr>
            <a:r>
              <a:rPr lang="en-US" sz="1800" dirty="0" smtClean="0"/>
              <a:t>Summarize the tips </a:t>
            </a:r>
            <a:br>
              <a:rPr lang="en-US" sz="1800" dirty="0" smtClean="0"/>
            </a:br>
            <a:r>
              <a:rPr lang="en-US" sz="1800" dirty="0" smtClean="0"/>
              <a:t>she gives to women.</a:t>
            </a:r>
          </a:p>
          <a:p>
            <a:pPr>
              <a:buFont typeface="+mj-lt"/>
              <a:buAutoNum type="arabicPeriod"/>
            </a:pPr>
            <a:r>
              <a:rPr lang="en-US" sz="1800" dirty="0" smtClean="0"/>
              <a:t>What’s the ultimate goal?</a:t>
            </a:r>
          </a:p>
          <a:p>
            <a:endParaRPr lang="en-US" dirty="0"/>
          </a:p>
        </p:txBody>
      </p:sp>
      <p:sp>
        <p:nvSpPr>
          <p:cNvPr id="4" name="Inhaltsplatzhalter 3"/>
          <p:cNvSpPr>
            <a:spLocks noGrp="1"/>
          </p:cNvSpPr>
          <p:nvPr>
            <p:ph sz="half" idx="2"/>
          </p:nvPr>
        </p:nvSpPr>
        <p:spPr>
          <a:xfrm>
            <a:off x="4648200" y="1600201"/>
            <a:ext cx="4038600" cy="3196951"/>
          </a:xfrm>
        </p:spPr>
        <p:txBody>
          <a:bodyPr>
            <a:normAutofit/>
          </a:bodyPr>
          <a:lstStyle/>
          <a:p>
            <a:pPr>
              <a:buNone/>
            </a:pPr>
            <a:r>
              <a:rPr lang="en-US" sz="2000" b="1" dirty="0" smtClean="0"/>
              <a:t>Stephan Erdman:</a:t>
            </a:r>
            <a:r>
              <a:rPr lang="en-US" sz="2000" dirty="0" smtClean="0"/>
              <a:t/>
            </a:r>
            <a:br>
              <a:rPr lang="en-US" sz="2000" dirty="0" smtClean="0"/>
            </a:br>
            <a:r>
              <a:rPr lang="en-US" sz="2000" dirty="0" smtClean="0"/>
              <a:t>How to be more attractive to women (women love it if you do this)</a:t>
            </a:r>
          </a:p>
          <a:p>
            <a:pPr>
              <a:buNone/>
            </a:pPr>
            <a:endParaRPr lang="en-US" sz="1800" i="1" dirty="0" smtClean="0">
              <a:solidFill>
                <a:srgbClr val="92D050"/>
              </a:solidFill>
            </a:endParaRPr>
          </a:p>
          <a:p>
            <a:pPr>
              <a:buNone/>
            </a:pPr>
            <a:r>
              <a:rPr lang="en-US" sz="1800" i="1" dirty="0" smtClean="0">
                <a:solidFill>
                  <a:srgbClr val="92D050"/>
                </a:solidFill>
              </a:rPr>
              <a:t>Picture </a:t>
            </a:r>
            <a:r>
              <a:rPr lang="en-US" sz="1800" i="1" dirty="0" smtClean="0">
                <a:solidFill>
                  <a:srgbClr val="92D050"/>
                </a:solidFill>
              </a:rPr>
              <a:t>of Stephan Erdman</a:t>
            </a:r>
          </a:p>
          <a:p>
            <a:pPr>
              <a:buNone/>
            </a:pPr>
            <a:endParaRPr lang="en-US" sz="2000" dirty="0" smtClean="0"/>
          </a:p>
          <a:p>
            <a:pPr marL="457200" indent="-457200">
              <a:buFont typeface="+mj-lt"/>
              <a:buAutoNum type="arabicPeriod"/>
            </a:pPr>
            <a:r>
              <a:rPr lang="en-US" sz="1800" dirty="0" smtClean="0"/>
              <a:t>Which </a:t>
            </a:r>
            <a:r>
              <a:rPr lang="en-US" sz="1800" dirty="0" smtClean="0"/>
              <a:t>tip does he give to men?</a:t>
            </a:r>
          </a:p>
          <a:p>
            <a:pPr marL="457200" indent="-457200">
              <a:buFont typeface="+mj-lt"/>
              <a:buAutoNum type="arabicPeriod"/>
            </a:pPr>
            <a:r>
              <a:rPr lang="en-US" sz="1800" dirty="0" smtClean="0"/>
              <a:t>What does he promise?</a:t>
            </a:r>
            <a:endParaRPr lang="en-US" sz="1800" dirty="0"/>
          </a:p>
        </p:txBody>
      </p:sp>
      <p:sp>
        <p:nvSpPr>
          <p:cNvPr id="7" name="Textfeld 6"/>
          <p:cNvSpPr txBox="1"/>
          <p:nvPr/>
        </p:nvSpPr>
        <p:spPr>
          <a:xfrm>
            <a:off x="539552" y="5301208"/>
            <a:ext cx="7416824" cy="923330"/>
          </a:xfrm>
          <a:prstGeom prst="rect">
            <a:avLst/>
          </a:prstGeom>
          <a:noFill/>
        </p:spPr>
        <p:txBody>
          <a:bodyPr wrap="square" rtlCol="0">
            <a:spAutoFit/>
          </a:bodyPr>
          <a:lstStyle/>
          <a:p>
            <a:r>
              <a:rPr lang="en-US" dirty="0" smtClean="0"/>
              <a:t>      </a:t>
            </a:r>
            <a:r>
              <a:rPr lang="en-US" dirty="0" smtClean="0">
                <a:solidFill>
                  <a:srgbClr val="FF0000"/>
                </a:solidFill>
              </a:rPr>
              <a:t>Are there (still/new</a:t>
            </a:r>
            <a:r>
              <a:rPr lang="en-US" dirty="0" smtClean="0">
                <a:solidFill>
                  <a:srgbClr val="FF0000"/>
                </a:solidFill>
              </a:rPr>
              <a:t>) stereotypical </a:t>
            </a:r>
            <a:r>
              <a:rPr lang="en-US" dirty="0" smtClean="0">
                <a:solidFill>
                  <a:srgbClr val="FF0000"/>
                </a:solidFill>
              </a:rPr>
              <a:t>expectations of masculinity/femininity?</a:t>
            </a:r>
          </a:p>
          <a:p>
            <a:endParaRPr lang="en-US" dirty="0" smtClean="0">
              <a:solidFill>
                <a:srgbClr val="FF0000"/>
              </a:solidFill>
            </a:endParaRPr>
          </a:p>
          <a:p>
            <a:endParaRPr lang="en-US"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796908"/>
          </a:xfrm>
        </p:spPr>
        <p:txBody>
          <a:bodyPr>
            <a:normAutofit/>
          </a:bodyPr>
          <a:lstStyle/>
          <a:p>
            <a:r>
              <a:rPr lang="en-US" sz="3600" dirty="0" smtClean="0"/>
              <a:t>Decide on your own hierarchy of needs</a:t>
            </a:r>
            <a:endParaRPr lang="en-US" sz="3600" dirty="0"/>
          </a:p>
        </p:txBody>
      </p:sp>
      <p:graphicFrame>
        <p:nvGraphicFramePr>
          <p:cNvPr id="7" name="Inhaltsplatzhalt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feld 7"/>
          <p:cNvSpPr txBox="1"/>
          <p:nvPr/>
        </p:nvSpPr>
        <p:spPr>
          <a:xfrm>
            <a:off x="1285852" y="2071678"/>
            <a:ext cx="1637756" cy="400110"/>
          </a:xfrm>
          <a:prstGeom prst="rect">
            <a:avLst/>
          </a:prstGeom>
          <a:noFill/>
        </p:spPr>
        <p:txBody>
          <a:bodyPr wrap="none" rtlCol="0">
            <a:spAutoFit/>
          </a:bodyPr>
          <a:lstStyle/>
          <a:p>
            <a:r>
              <a:rPr lang="en-US" sz="2000" dirty="0" smtClean="0"/>
              <a:t>Esteem needs</a:t>
            </a:r>
            <a:endParaRPr lang="en-US" sz="2000" dirty="0"/>
          </a:p>
        </p:txBody>
      </p:sp>
      <p:sp>
        <p:nvSpPr>
          <p:cNvPr id="9" name="Textfeld 8"/>
          <p:cNvSpPr txBox="1"/>
          <p:nvPr/>
        </p:nvSpPr>
        <p:spPr>
          <a:xfrm>
            <a:off x="1142976" y="3357562"/>
            <a:ext cx="1510735" cy="400110"/>
          </a:xfrm>
          <a:prstGeom prst="rect">
            <a:avLst/>
          </a:prstGeom>
          <a:noFill/>
        </p:spPr>
        <p:txBody>
          <a:bodyPr wrap="none" rtlCol="0">
            <a:spAutoFit/>
          </a:bodyPr>
          <a:lstStyle/>
          <a:p>
            <a:r>
              <a:rPr lang="en-US" sz="2000" dirty="0" smtClean="0"/>
              <a:t>Safety needs</a:t>
            </a:r>
            <a:endParaRPr lang="en-US" sz="2000" dirty="0"/>
          </a:p>
        </p:txBody>
      </p:sp>
      <p:sp>
        <p:nvSpPr>
          <p:cNvPr id="10" name="Textfeld 9"/>
          <p:cNvSpPr txBox="1"/>
          <p:nvPr/>
        </p:nvSpPr>
        <p:spPr>
          <a:xfrm>
            <a:off x="5786446" y="1928802"/>
            <a:ext cx="2074536" cy="707886"/>
          </a:xfrm>
          <a:prstGeom prst="rect">
            <a:avLst/>
          </a:prstGeom>
          <a:noFill/>
        </p:spPr>
        <p:txBody>
          <a:bodyPr wrap="square" rtlCol="0">
            <a:spAutoFit/>
          </a:bodyPr>
          <a:lstStyle/>
          <a:p>
            <a:r>
              <a:rPr lang="en-US" sz="2000" dirty="0" smtClean="0"/>
              <a:t>Belonging and </a:t>
            </a:r>
            <a:br>
              <a:rPr lang="en-US" sz="2000" dirty="0" smtClean="0"/>
            </a:br>
            <a:r>
              <a:rPr lang="en-US" sz="2000" dirty="0" smtClean="0"/>
              <a:t>love needs</a:t>
            </a:r>
            <a:endParaRPr lang="en-US" sz="2000" dirty="0"/>
          </a:p>
        </p:txBody>
      </p:sp>
      <p:sp>
        <p:nvSpPr>
          <p:cNvPr id="11" name="Textfeld 10"/>
          <p:cNvSpPr txBox="1"/>
          <p:nvPr/>
        </p:nvSpPr>
        <p:spPr>
          <a:xfrm>
            <a:off x="6357950" y="2786058"/>
            <a:ext cx="2289506" cy="707886"/>
          </a:xfrm>
          <a:prstGeom prst="rect">
            <a:avLst/>
          </a:prstGeom>
          <a:noFill/>
        </p:spPr>
        <p:txBody>
          <a:bodyPr wrap="square" rtlCol="0">
            <a:spAutoFit/>
          </a:bodyPr>
          <a:lstStyle/>
          <a:p>
            <a:r>
              <a:rPr lang="en-US" sz="2000" dirty="0" smtClean="0"/>
              <a:t>Biological and </a:t>
            </a:r>
            <a:br>
              <a:rPr lang="en-US" sz="2000" dirty="0" smtClean="0"/>
            </a:br>
            <a:r>
              <a:rPr lang="en-US" sz="2000" dirty="0" smtClean="0"/>
              <a:t>physiological needs</a:t>
            </a:r>
            <a:endParaRPr lang="en-US" sz="2000" dirty="0"/>
          </a:p>
        </p:txBody>
      </p:sp>
      <p:sp>
        <p:nvSpPr>
          <p:cNvPr id="12" name="Textfeld 11"/>
          <p:cNvSpPr txBox="1"/>
          <p:nvPr/>
        </p:nvSpPr>
        <p:spPr>
          <a:xfrm>
            <a:off x="1071538" y="2643182"/>
            <a:ext cx="1976631" cy="400110"/>
          </a:xfrm>
          <a:prstGeom prst="rect">
            <a:avLst/>
          </a:prstGeom>
          <a:noFill/>
        </p:spPr>
        <p:txBody>
          <a:bodyPr wrap="none" rtlCol="0">
            <a:spAutoFit/>
          </a:bodyPr>
          <a:lstStyle/>
          <a:p>
            <a:r>
              <a:rPr lang="en-US" sz="2000" dirty="0" smtClean="0"/>
              <a:t>Self-actualization</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796908"/>
          </a:xfrm>
        </p:spPr>
        <p:txBody>
          <a:bodyPr>
            <a:normAutofit fontScale="90000"/>
          </a:bodyPr>
          <a:lstStyle/>
          <a:p>
            <a:r>
              <a:rPr lang="en-US" sz="3600" dirty="0" smtClean="0"/>
              <a:t>Maslow’s Hierarchy of needs</a:t>
            </a:r>
            <a:br>
              <a:rPr lang="en-US" sz="3600" dirty="0" smtClean="0"/>
            </a:br>
            <a:r>
              <a:rPr lang="en-US" sz="2000" dirty="0" smtClean="0"/>
              <a:t>What light does the pyramid shed on our discussion about self-improvement?</a:t>
            </a:r>
            <a:endParaRPr lang="en-US" sz="2000" dirty="0"/>
          </a:p>
        </p:txBody>
      </p:sp>
      <p:graphicFrame>
        <p:nvGraphicFramePr>
          <p:cNvPr id="7" name="Inhaltsplatzhalt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90B5745B-1D2D-4F72-8ED7-E1D081CF2D68}"/>
                                            </p:graphicEl>
                                          </p:spTgt>
                                        </p:tgtEl>
                                        <p:attrNameLst>
                                          <p:attrName>style.visibility</p:attrName>
                                        </p:attrNameLst>
                                      </p:cBhvr>
                                      <p:to>
                                        <p:strVal val="visible"/>
                                      </p:to>
                                    </p:set>
                                    <p:animEffect transition="in" filter="fade">
                                      <p:cBhvr>
                                        <p:cTn id="7" dur="2000"/>
                                        <p:tgtEl>
                                          <p:spTgt spid="7">
                                            <p:graphicEl>
                                              <a:dgm id="{90B5745B-1D2D-4F72-8ED7-E1D081CF2D6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B8CD3E50-D8EE-418C-B47B-C14B6DB2EF98}"/>
                                            </p:graphicEl>
                                          </p:spTgt>
                                        </p:tgtEl>
                                        <p:attrNameLst>
                                          <p:attrName>style.visibility</p:attrName>
                                        </p:attrNameLst>
                                      </p:cBhvr>
                                      <p:to>
                                        <p:strVal val="visible"/>
                                      </p:to>
                                    </p:set>
                                    <p:animEffect transition="in" filter="fade">
                                      <p:cBhvr>
                                        <p:cTn id="12" dur="2000"/>
                                        <p:tgtEl>
                                          <p:spTgt spid="7">
                                            <p:graphicEl>
                                              <a:dgm id="{B8CD3E50-D8EE-418C-B47B-C14B6DB2EF9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graphicEl>
                                              <a:dgm id="{7232F10D-8FE4-4EC0-B949-0A4DE0CD63B3}"/>
                                            </p:graphicEl>
                                          </p:spTgt>
                                        </p:tgtEl>
                                        <p:attrNameLst>
                                          <p:attrName>style.visibility</p:attrName>
                                        </p:attrNameLst>
                                      </p:cBhvr>
                                      <p:to>
                                        <p:strVal val="visible"/>
                                      </p:to>
                                    </p:set>
                                    <p:animEffect transition="in" filter="fade">
                                      <p:cBhvr>
                                        <p:cTn id="17" dur="2000"/>
                                        <p:tgtEl>
                                          <p:spTgt spid="7">
                                            <p:graphicEl>
                                              <a:dgm id="{7232F10D-8FE4-4EC0-B949-0A4DE0CD63B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graphicEl>
                                              <a:dgm id="{D2D213DD-8F80-43F5-8895-A209ACE34A98}"/>
                                            </p:graphicEl>
                                          </p:spTgt>
                                        </p:tgtEl>
                                        <p:attrNameLst>
                                          <p:attrName>style.visibility</p:attrName>
                                        </p:attrNameLst>
                                      </p:cBhvr>
                                      <p:to>
                                        <p:strVal val="visible"/>
                                      </p:to>
                                    </p:set>
                                    <p:animEffect transition="in" filter="fade">
                                      <p:cBhvr>
                                        <p:cTn id="22" dur="2000"/>
                                        <p:tgtEl>
                                          <p:spTgt spid="7">
                                            <p:graphicEl>
                                              <a:dgm id="{D2D213DD-8F80-43F5-8895-A209ACE34A98}"/>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graphicEl>
                                              <a:dgm id="{455EDC58-FEED-4EEC-8F21-6FCF36EF80DC}"/>
                                            </p:graphicEl>
                                          </p:spTgt>
                                        </p:tgtEl>
                                        <p:attrNameLst>
                                          <p:attrName>style.visibility</p:attrName>
                                        </p:attrNameLst>
                                      </p:cBhvr>
                                      <p:to>
                                        <p:strVal val="visible"/>
                                      </p:to>
                                    </p:set>
                                    <p:animEffect transition="in" filter="fade">
                                      <p:cBhvr>
                                        <p:cTn id="27" dur="2000"/>
                                        <p:tgtEl>
                                          <p:spTgt spid="7">
                                            <p:graphicEl>
                                              <a:dgm id="{455EDC58-FEED-4EEC-8F21-6FCF36EF80D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Think Tank - Discuss</a:t>
            </a:r>
            <a:endParaRPr lang="en-US" dirty="0"/>
          </a:p>
        </p:txBody>
      </p:sp>
      <p:sp>
        <p:nvSpPr>
          <p:cNvPr id="4" name="Inhaltsplatzhalter 3"/>
          <p:cNvSpPr>
            <a:spLocks noGrp="1"/>
          </p:cNvSpPr>
          <p:nvPr>
            <p:ph sz="half" idx="2"/>
          </p:nvPr>
        </p:nvSpPr>
        <p:spPr/>
        <p:txBody>
          <a:bodyPr>
            <a:normAutofit fontScale="85000" lnSpcReduction="10000"/>
          </a:bodyPr>
          <a:lstStyle/>
          <a:p>
            <a:pPr marL="514350" indent="-514350">
              <a:buFont typeface="+mj-lt"/>
              <a:buAutoNum type="arabicPeriod"/>
            </a:pPr>
            <a:r>
              <a:rPr lang="en-US" dirty="0" smtClean="0"/>
              <a:t>Human beings are motivated by unsatisfied needs.</a:t>
            </a:r>
          </a:p>
          <a:p>
            <a:pPr marL="514350" indent="-514350">
              <a:buFont typeface="+mj-lt"/>
              <a:buAutoNum type="arabicPeriod"/>
            </a:pPr>
            <a:r>
              <a:rPr lang="en-US" dirty="0" smtClean="0"/>
              <a:t>The lower needs have to be satisfied before the higher needs can influence behavior.</a:t>
            </a:r>
          </a:p>
          <a:p>
            <a:pPr marL="514350" indent="-514350">
              <a:buFont typeface="+mj-lt"/>
              <a:buAutoNum type="arabicPeriod"/>
            </a:pPr>
            <a:r>
              <a:rPr lang="en-US" dirty="0" smtClean="0"/>
              <a:t>All people are motivated to move up the hierarchy.</a:t>
            </a:r>
          </a:p>
          <a:p>
            <a:pPr marL="514350" indent="-514350">
              <a:buFont typeface="+mj-lt"/>
              <a:buAutoNum type="arabicPeriod"/>
            </a:pPr>
            <a:r>
              <a:rPr lang="en-US" dirty="0" smtClean="0"/>
              <a:t>Progress is often disrupted by the inability to meet the lower level needs.</a:t>
            </a:r>
          </a:p>
          <a:p>
            <a:endParaRPr lang="en-US" dirty="0"/>
          </a:p>
        </p:txBody>
      </p:sp>
      <p:graphicFrame>
        <p:nvGraphicFramePr>
          <p:cNvPr id="6" name="Inhaltsplatzhalter 6"/>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90B5745B-1D2D-4F72-8ED7-E1D081CF2D68}"/>
                                            </p:graphicEl>
                                          </p:spTgt>
                                        </p:tgtEl>
                                        <p:attrNameLst>
                                          <p:attrName>style.visibility</p:attrName>
                                        </p:attrNameLst>
                                      </p:cBhvr>
                                      <p:to>
                                        <p:strVal val="visible"/>
                                      </p:to>
                                    </p:set>
                                    <p:animEffect transition="in" filter="fade">
                                      <p:cBhvr>
                                        <p:cTn id="7" dur="2000"/>
                                        <p:tgtEl>
                                          <p:spTgt spid="6">
                                            <p:graphicEl>
                                              <a:dgm id="{90B5745B-1D2D-4F72-8ED7-E1D081CF2D6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B8CD3E50-D8EE-418C-B47B-C14B6DB2EF98}"/>
                                            </p:graphicEl>
                                          </p:spTgt>
                                        </p:tgtEl>
                                        <p:attrNameLst>
                                          <p:attrName>style.visibility</p:attrName>
                                        </p:attrNameLst>
                                      </p:cBhvr>
                                      <p:to>
                                        <p:strVal val="visible"/>
                                      </p:to>
                                    </p:set>
                                    <p:animEffect transition="in" filter="fade">
                                      <p:cBhvr>
                                        <p:cTn id="12" dur="2000"/>
                                        <p:tgtEl>
                                          <p:spTgt spid="6">
                                            <p:graphicEl>
                                              <a:dgm id="{B8CD3E50-D8EE-418C-B47B-C14B6DB2EF9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7232F10D-8FE4-4EC0-B949-0A4DE0CD63B3}"/>
                                            </p:graphicEl>
                                          </p:spTgt>
                                        </p:tgtEl>
                                        <p:attrNameLst>
                                          <p:attrName>style.visibility</p:attrName>
                                        </p:attrNameLst>
                                      </p:cBhvr>
                                      <p:to>
                                        <p:strVal val="visible"/>
                                      </p:to>
                                    </p:set>
                                    <p:animEffect transition="in" filter="fade">
                                      <p:cBhvr>
                                        <p:cTn id="17" dur="2000"/>
                                        <p:tgtEl>
                                          <p:spTgt spid="6">
                                            <p:graphicEl>
                                              <a:dgm id="{7232F10D-8FE4-4EC0-B949-0A4DE0CD63B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D2D213DD-8F80-43F5-8895-A209ACE34A98}"/>
                                            </p:graphicEl>
                                          </p:spTgt>
                                        </p:tgtEl>
                                        <p:attrNameLst>
                                          <p:attrName>style.visibility</p:attrName>
                                        </p:attrNameLst>
                                      </p:cBhvr>
                                      <p:to>
                                        <p:strVal val="visible"/>
                                      </p:to>
                                    </p:set>
                                    <p:animEffect transition="in" filter="fade">
                                      <p:cBhvr>
                                        <p:cTn id="22" dur="2000"/>
                                        <p:tgtEl>
                                          <p:spTgt spid="6">
                                            <p:graphicEl>
                                              <a:dgm id="{D2D213DD-8F80-43F5-8895-A209ACE34A98}"/>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455EDC58-FEED-4EEC-8F21-6FCF36EF80DC}"/>
                                            </p:graphicEl>
                                          </p:spTgt>
                                        </p:tgtEl>
                                        <p:attrNameLst>
                                          <p:attrName>style.visibility</p:attrName>
                                        </p:attrNameLst>
                                      </p:cBhvr>
                                      <p:to>
                                        <p:strVal val="visible"/>
                                      </p:to>
                                    </p:set>
                                    <p:animEffect transition="in" filter="fade">
                                      <p:cBhvr>
                                        <p:cTn id="27" dur="2000"/>
                                        <p:tgtEl>
                                          <p:spTgt spid="6">
                                            <p:graphicEl>
                                              <a:dgm id="{455EDC58-FEED-4EEC-8F21-6FCF36EF80D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100" dirty="0" smtClean="0"/>
              <a:t>Growth needs</a:t>
            </a:r>
            <a:r>
              <a:rPr lang="en-US" dirty="0" smtClean="0"/>
              <a:t/>
            </a:r>
            <a:br>
              <a:rPr lang="en-US" dirty="0" smtClean="0"/>
            </a:br>
            <a:r>
              <a:rPr lang="en-US" sz="2200" dirty="0" smtClean="0"/>
              <a:t>Please give examples of people you know who, in your opinion, have met any or more of these growth needs. Describe how this is expressed in their lives.</a:t>
            </a:r>
            <a:endParaRPr lang="en-US" sz="22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1043608" y="2852936"/>
            <a:ext cx="1741374" cy="923330"/>
          </a:xfrm>
          <a:prstGeom prst="rect">
            <a:avLst/>
          </a:prstGeom>
          <a:noFill/>
        </p:spPr>
        <p:txBody>
          <a:bodyPr wrap="none" rtlCol="0">
            <a:spAutoFit/>
          </a:bodyPr>
          <a:lstStyle/>
          <a:p>
            <a:r>
              <a:rPr lang="en-US" dirty="0" smtClean="0"/>
              <a:t>parenting</a:t>
            </a:r>
            <a:br>
              <a:rPr lang="en-US" dirty="0" smtClean="0"/>
            </a:br>
            <a:r>
              <a:rPr lang="en-US" dirty="0" smtClean="0"/>
              <a:t>mate acquisition</a:t>
            </a:r>
            <a:br>
              <a:rPr lang="en-US" dirty="0" smtClean="0"/>
            </a:br>
            <a:r>
              <a:rPr lang="en-US" dirty="0" smtClean="0"/>
              <a:t>mate retention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 deep need to belong</a:t>
            </a:r>
            <a:endParaRPr lang="en-US" dirty="0"/>
          </a:p>
        </p:txBody>
      </p:sp>
      <p:sp>
        <p:nvSpPr>
          <p:cNvPr id="4" name="Textplatzhalter 3"/>
          <p:cNvSpPr>
            <a:spLocks noGrp="1"/>
          </p:cNvSpPr>
          <p:nvPr>
            <p:ph type="body" idx="1"/>
          </p:nvPr>
        </p:nvSpPr>
        <p:spPr/>
        <p:txBody>
          <a:bodyPr>
            <a:normAutofit fontScale="92500" lnSpcReduction="20000"/>
          </a:bodyPr>
          <a:lstStyle/>
          <a:p>
            <a:pPr algn="ctr"/>
            <a:r>
              <a:rPr lang="en-US" dirty="0" smtClean="0"/>
              <a:t>What could the text focus on? Speculate</a:t>
            </a:r>
            <a:endParaRPr lang="en-US" dirty="0"/>
          </a:p>
        </p:txBody>
      </p:sp>
      <p:graphicFrame>
        <p:nvGraphicFramePr>
          <p:cNvPr id="8" name="Inhaltsplatzhalter 7"/>
          <p:cNvGraphicFramePr>
            <a:graphicFrameLocks noGrp="1"/>
          </p:cNvGraphicFramePr>
          <p:nvPr>
            <p:ph sz="half" idx="2"/>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platzhalter 5"/>
          <p:cNvSpPr>
            <a:spLocks noGrp="1"/>
          </p:cNvSpPr>
          <p:nvPr>
            <p:ph type="body" sz="quarter" idx="3"/>
          </p:nvPr>
        </p:nvSpPr>
        <p:spPr/>
        <p:txBody>
          <a:bodyPr/>
          <a:lstStyle/>
          <a:p>
            <a:r>
              <a:rPr lang="en-US" dirty="0" smtClean="0"/>
              <a:t>Procedure</a:t>
            </a:r>
            <a:endParaRPr lang="en-US" dirty="0"/>
          </a:p>
        </p:txBody>
      </p:sp>
      <p:sp>
        <p:nvSpPr>
          <p:cNvPr id="7" name="Inhaltsplatzhalter 6"/>
          <p:cNvSpPr>
            <a:spLocks noGrp="1"/>
          </p:cNvSpPr>
          <p:nvPr>
            <p:ph sz="quarter" idx="4"/>
          </p:nvPr>
        </p:nvSpPr>
        <p:spPr/>
        <p:txBody>
          <a:bodyPr>
            <a:normAutofit fontScale="85000" lnSpcReduction="10000"/>
          </a:bodyPr>
          <a:lstStyle/>
          <a:p>
            <a:pPr marL="457200" indent="-457200">
              <a:buFont typeface="+mj-lt"/>
              <a:buAutoNum type="arabicPeriod"/>
            </a:pPr>
            <a:r>
              <a:rPr lang="en-US" dirty="0" smtClean="0"/>
              <a:t>Form teams of three </a:t>
            </a:r>
          </a:p>
          <a:p>
            <a:pPr marL="457200" indent="-457200">
              <a:buFont typeface="+mj-lt"/>
              <a:buAutoNum type="arabicPeriod"/>
            </a:pPr>
            <a:r>
              <a:rPr lang="en-US" dirty="0" smtClean="0"/>
              <a:t>Skim the text and the tasks individually</a:t>
            </a:r>
          </a:p>
          <a:p>
            <a:pPr marL="457200" indent="-457200">
              <a:buFont typeface="+mj-lt"/>
              <a:buAutoNum type="arabicPeriod"/>
            </a:pPr>
            <a:r>
              <a:rPr lang="en-US" dirty="0" smtClean="0"/>
              <a:t>Distribute the tasks among your team members</a:t>
            </a:r>
          </a:p>
          <a:p>
            <a:pPr marL="457200" indent="-457200">
              <a:buFont typeface="+mj-lt"/>
              <a:buAutoNum type="arabicPeriod"/>
            </a:pPr>
            <a:r>
              <a:rPr lang="en-US" dirty="0" smtClean="0"/>
              <a:t>Work on your tasks individually </a:t>
            </a:r>
          </a:p>
          <a:p>
            <a:pPr marL="457200" indent="-457200">
              <a:buFont typeface="+mj-lt"/>
              <a:buAutoNum type="arabicPeriod"/>
            </a:pPr>
            <a:r>
              <a:rPr lang="en-US" dirty="0" smtClean="0"/>
              <a:t>Exchange the solutions </a:t>
            </a:r>
          </a:p>
          <a:p>
            <a:pPr marL="457200" indent="-457200">
              <a:buFont typeface="+mj-lt"/>
              <a:buAutoNum type="arabicPeriod"/>
            </a:pPr>
            <a:r>
              <a:rPr lang="en-US" dirty="0" smtClean="0"/>
              <a:t>Discuss: </a:t>
            </a:r>
            <a:br>
              <a:rPr lang="en-US" dirty="0" smtClean="0"/>
            </a:br>
            <a:r>
              <a:rPr lang="en-US" dirty="0" smtClean="0"/>
              <a:t>Which task needs clarification in class? </a:t>
            </a:r>
            <a:br>
              <a:rPr lang="en-US" dirty="0" smtClean="0"/>
            </a:br>
            <a:r>
              <a:rPr lang="en-US" dirty="0" smtClean="0"/>
              <a:t>Which  issue/aspect would you like to  talk about in class?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5A4A6CDA-45DA-4DE1-9326-8A96B71C53C2}"/>
                                            </p:graphicEl>
                                          </p:spTgt>
                                        </p:tgtEl>
                                        <p:attrNameLst>
                                          <p:attrName>style.visibility</p:attrName>
                                        </p:attrNameLst>
                                      </p:cBhvr>
                                      <p:to>
                                        <p:strVal val="visible"/>
                                      </p:to>
                                    </p:set>
                                    <p:animEffect transition="in" filter="fade">
                                      <p:cBhvr>
                                        <p:cTn id="7" dur="2000"/>
                                        <p:tgtEl>
                                          <p:spTgt spid="8">
                                            <p:graphicEl>
                                              <a:dgm id="{5A4A6CDA-45DA-4DE1-9326-8A96B71C53C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10B30C9F-8D9E-4146-8808-E03AB1512B1D}"/>
                                            </p:graphicEl>
                                          </p:spTgt>
                                        </p:tgtEl>
                                        <p:attrNameLst>
                                          <p:attrName>style.visibility</p:attrName>
                                        </p:attrNameLst>
                                      </p:cBhvr>
                                      <p:to>
                                        <p:strVal val="visible"/>
                                      </p:to>
                                    </p:set>
                                    <p:animEffect transition="in" filter="fade">
                                      <p:cBhvr>
                                        <p:cTn id="12" dur="2000"/>
                                        <p:tgtEl>
                                          <p:spTgt spid="8">
                                            <p:graphicEl>
                                              <a:dgm id="{10B30C9F-8D9E-4146-8808-E03AB1512B1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graphicEl>
                                              <a:dgm id="{415D1568-EEDC-4297-A946-287A093CEE4E}"/>
                                            </p:graphicEl>
                                          </p:spTgt>
                                        </p:tgtEl>
                                        <p:attrNameLst>
                                          <p:attrName>style.visibility</p:attrName>
                                        </p:attrNameLst>
                                      </p:cBhvr>
                                      <p:to>
                                        <p:strVal val="visible"/>
                                      </p:to>
                                    </p:set>
                                    <p:animEffect transition="in" filter="fade">
                                      <p:cBhvr>
                                        <p:cTn id="17" dur="2000"/>
                                        <p:tgtEl>
                                          <p:spTgt spid="8">
                                            <p:graphicEl>
                                              <a:dgm id="{415D1568-EEDC-4297-A946-287A093CEE4E}"/>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graphicEl>
                                              <a:dgm id="{7F9888DD-2530-461C-9017-B1DBE6D39E4D}"/>
                                            </p:graphicEl>
                                          </p:spTgt>
                                        </p:tgtEl>
                                        <p:attrNameLst>
                                          <p:attrName>style.visibility</p:attrName>
                                        </p:attrNameLst>
                                      </p:cBhvr>
                                      <p:to>
                                        <p:strVal val="visible"/>
                                      </p:to>
                                    </p:set>
                                    <p:animEffect transition="in" filter="fade">
                                      <p:cBhvr>
                                        <p:cTn id="22" dur="2000"/>
                                        <p:tgtEl>
                                          <p:spTgt spid="8">
                                            <p:graphicEl>
                                              <a:dgm id="{7F9888DD-2530-461C-9017-B1DBE6D39E4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graphicEl>
                                              <a:dgm id="{614C021B-DC43-4410-AB8D-ACA5E0A39D41}"/>
                                            </p:graphicEl>
                                          </p:spTgt>
                                        </p:tgtEl>
                                        <p:attrNameLst>
                                          <p:attrName>style.visibility</p:attrName>
                                        </p:attrNameLst>
                                      </p:cBhvr>
                                      <p:to>
                                        <p:strVal val="visible"/>
                                      </p:to>
                                    </p:set>
                                    <p:animEffect transition="in" filter="fade">
                                      <p:cBhvr>
                                        <p:cTn id="27" dur="2000"/>
                                        <p:tgtEl>
                                          <p:spTgt spid="8">
                                            <p:graphicEl>
                                              <a:dgm id="{614C021B-DC43-4410-AB8D-ACA5E0A39D4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20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20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Effect transition="in" filter="fade">
                                      <p:cBhvr>
                                        <p:cTn id="42" dur="2000"/>
                                        <p:tgtEl>
                                          <p:spTgt spid="7">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Effect transition="in" filter="fade">
                                      <p:cBhvr>
                                        <p:cTn id="47" dur="2000"/>
                                        <p:tgtEl>
                                          <p:spTgt spid="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fade">
                                      <p:cBhvr>
                                        <p:cTn id="52" dur="2000"/>
                                        <p:tgtEl>
                                          <p:spTgt spid="7">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animEffect transition="in" filter="fade">
                                      <p:cBhvr>
                                        <p:cTn id="57"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smtClean="0"/>
              <a:t>The need to belong  Tasks</a:t>
            </a:r>
            <a:endParaRPr lang="en-US" dirty="0"/>
          </a:p>
        </p:txBody>
      </p:sp>
      <p:sp>
        <p:nvSpPr>
          <p:cNvPr id="8" name="Inhaltsplatzhalter 7"/>
          <p:cNvSpPr>
            <a:spLocks noGrp="1"/>
          </p:cNvSpPr>
          <p:nvPr>
            <p:ph idx="1"/>
          </p:nvPr>
        </p:nvSpPr>
        <p:spPr/>
        <p:txBody>
          <a:bodyPr>
            <a:normAutofit fontScale="85000" lnSpcReduction="10000"/>
          </a:bodyPr>
          <a:lstStyle/>
          <a:p>
            <a:pPr marL="514350" indent="-514350">
              <a:buFont typeface="+mj-lt"/>
              <a:buAutoNum type="arabicPeriod"/>
            </a:pPr>
            <a:r>
              <a:rPr lang="en-US" dirty="0" smtClean="0"/>
              <a:t>Please explain: ‘Living in the tribe does have its costs.’</a:t>
            </a:r>
          </a:p>
          <a:p>
            <a:pPr marL="514350" indent="-514350">
              <a:buFont typeface="+mj-lt"/>
              <a:buAutoNum type="arabicPeriod"/>
            </a:pPr>
            <a:r>
              <a:rPr lang="en-US" dirty="0" smtClean="0"/>
              <a:t>Please visualize the main information (ll. 16-19)</a:t>
            </a:r>
          </a:p>
          <a:p>
            <a:pPr marL="514350" indent="-514350">
              <a:buFont typeface="+mj-lt"/>
              <a:buAutoNum type="arabicPeriod"/>
            </a:pPr>
            <a:r>
              <a:rPr lang="en-US" dirty="0" smtClean="0"/>
              <a:t>Please explain: </a:t>
            </a:r>
            <a:r>
              <a:rPr lang="en-US" dirty="0" smtClean="0"/>
              <a:t/>
            </a:r>
            <a:br>
              <a:rPr lang="en-US" dirty="0" smtClean="0"/>
            </a:br>
            <a:r>
              <a:rPr lang="en-US" dirty="0" smtClean="0"/>
              <a:t>‘</a:t>
            </a:r>
            <a:r>
              <a:rPr lang="en-US" dirty="0" smtClean="0"/>
              <a:t>Belonging need is stronger than esteem need.’</a:t>
            </a:r>
          </a:p>
          <a:p>
            <a:pPr marL="514350" indent="-514350">
              <a:buFont typeface="+mj-lt"/>
              <a:buAutoNum type="arabicPeriod"/>
            </a:pPr>
            <a:r>
              <a:rPr lang="en-US" dirty="0" smtClean="0"/>
              <a:t>According to the text, what makes people conform?</a:t>
            </a:r>
          </a:p>
          <a:p>
            <a:pPr marL="514350" indent="-514350">
              <a:buFont typeface="+mj-lt"/>
              <a:buAutoNum type="arabicPeriod"/>
            </a:pPr>
            <a:r>
              <a:rPr lang="en-US" dirty="0" smtClean="0"/>
              <a:t>Please explain: ‘Identity tension’.</a:t>
            </a:r>
          </a:p>
          <a:p>
            <a:pPr marL="514350" indent="-514350">
              <a:buFont typeface="+mj-lt"/>
              <a:buAutoNum type="arabicPeriod"/>
            </a:pPr>
            <a:r>
              <a:rPr lang="en-US" dirty="0" smtClean="0"/>
              <a:t>According to the text, </a:t>
            </a:r>
            <a:r>
              <a:rPr lang="en-US" dirty="0" smtClean="0"/>
              <a:t/>
            </a:r>
            <a:br>
              <a:rPr lang="en-US" dirty="0" smtClean="0"/>
            </a:br>
            <a:r>
              <a:rPr lang="en-US" dirty="0" smtClean="0"/>
              <a:t>what </a:t>
            </a:r>
            <a:r>
              <a:rPr lang="en-US" dirty="0" smtClean="0"/>
              <a:t>do you have to do to influence someone?</a:t>
            </a:r>
            <a:br>
              <a:rPr lang="en-US" dirty="0" smtClean="0"/>
            </a:br>
            <a:r>
              <a:rPr lang="en-US" dirty="0" smtClean="0"/>
              <a:t/>
            </a:r>
            <a:br>
              <a:rPr lang="en-US" dirty="0" smtClean="0"/>
            </a:br>
            <a:r>
              <a:rPr lang="en-US" dirty="0" smtClean="0"/>
              <a:t>Extra: find collocations</a:t>
            </a:r>
          </a:p>
          <a:p>
            <a:pPr marL="514350" indent="-514350">
              <a:buFont typeface="+mj-lt"/>
              <a:buAutoNum type="arabicPeriod"/>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20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20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20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20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err="1" smtClean="0"/>
              <a:t>Hinführung</a:t>
            </a:r>
            <a:endParaRPr lang="en-US" dirty="0"/>
          </a:p>
        </p:txBody>
      </p:sp>
      <p:sp>
        <p:nvSpPr>
          <p:cNvPr id="5" name="Textplatzhalter 4"/>
          <p:cNvSpPr>
            <a:spLocks noGrp="1"/>
          </p:cNvSpPr>
          <p:nvPr>
            <p:ph type="body" idx="1"/>
          </p:nvPr>
        </p:nvSpPr>
        <p:spPr/>
        <p:txBody>
          <a:bodyPr/>
          <a:lstStyle/>
          <a:p>
            <a:pPr algn="ctr"/>
            <a:r>
              <a:rPr lang="en-US" dirty="0" err="1" smtClean="0"/>
              <a:t>Variante</a:t>
            </a:r>
            <a:r>
              <a:rPr lang="en-US" dirty="0" smtClean="0"/>
              <a:t> 1: Basics</a:t>
            </a:r>
            <a:endParaRPr lang="en-US" dirty="0"/>
          </a:p>
        </p:txBody>
      </p:sp>
      <p:sp>
        <p:nvSpPr>
          <p:cNvPr id="6" name="Inhaltsplatzhalter 5"/>
          <p:cNvSpPr>
            <a:spLocks noGrp="1"/>
          </p:cNvSpPr>
          <p:nvPr>
            <p:ph sz="half" idx="2"/>
          </p:nvPr>
        </p:nvSpPr>
        <p:spPr/>
        <p:txBody>
          <a:bodyPr>
            <a:normAutofit fontScale="70000" lnSpcReduction="20000"/>
          </a:bodyPr>
          <a:lstStyle/>
          <a:p>
            <a:pPr marL="514350" indent="-514350">
              <a:buFont typeface="+mj-lt"/>
              <a:buAutoNum type="arabicPeriod"/>
            </a:pPr>
            <a:r>
              <a:rPr lang="de-DE" i="1" dirty="0" smtClean="0"/>
              <a:t>Spotlight on…. Alma</a:t>
            </a:r>
            <a:r>
              <a:rPr lang="de-DE" dirty="0" smtClean="0"/>
              <a:t/>
            </a:r>
            <a:br>
              <a:rPr lang="de-DE" dirty="0" smtClean="0"/>
            </a:br>
            <a:r>
              <a:rPr lang="de-DE" dirty="0" smtClean="0"/>
              <a:t>Kurze Infos Biographie Alma</a:t>
            </a:r>
          </a:p>
          <a:p>
            <a:pPr marL="514350" indent="-514350">
              <a:buFont typeface="+mj-lt"/>
              <a:buAutoNum type="arabicPeriod"/>
            </a:pPr>
            <a:r>
              <a:rPr lang="de-DE" dirty="0" smtClean="0"/>
              <a:t>Präsentation und Analyse des Alma </a:t>
            </a:r>
            <a:r>
              <a:rPr lang="de-DE" dirty="0" err="1" smtClean="0"/>
              <a:t>songs</a:t>
            </a:r>
            <a:r>
              <a:rPr lang="de-DE" dirty="0" smtClean="0"/>
              <a:t> ‘</a:t>
            </a:r>
            <a:r>
              <a:rPr lang="de-DE" i="1" dirty="0" err="1" smtClean="0"/>
              <a:t>Dye</a:t>
            </a:r>
            <a:r>
              <a:rPr lang="de-DE" i="1" dirty="0" smtClean="0"/>
              <a:t> </a:t>
            </a:r>
            <a:r>
              <a:rPr lang="de-DE" i="1" dirty="0" err="1" smtClean="0"/>
              <a:t>my</a:t>
            </a:r>
            <a:r>
              <a:rPr lang="de-DE" i="1" dirty="0" smtClean="0"/>
              <a:t> </a:t>
            </a:r>
            <a:r>
              <a:rPr lang="de-DE" i="1" dirty="0" err="1" smtClean="0"/>
              <a:t>hair</a:t>
            </a:r>
            <a:r>
              <a:rPr lang="de-DE" i="1" dirty="0" smtClean="0"/>
              <a:t>’</a:t>
            </a:r>
            <a:endParaRPr lang="de-DE" dirty="0" smtClean="0">
              <a:solidFill>
                <a:srgbClr val="00B050"/>
              </a:solidFill>
            </a:endParaRPr>
          </a:p>
          <a:p>
            <a:pPr marL="514350" indent="-514350">
              <a:buFont typeface="+mj-lt"/>
              <a:buAutoNum type="arabicPeriod"/>
            </a:pPr>
            <a:r>
              <a:rPr lang="de-DE" i="1" dirty="0" err="1" smtClean="0"/>
              <a:t>Questionnaire</a:t>
            </a:r>
            <a:r>
              <a:rPr lang="de-DE" i="1" dirty="0" smtClean="0"/>
              <a:t>: </a:t>
            </a:r>
            <a:r>
              <a:rPr lang="de-DE" i="1" dirty="0" err="1" smtClean="0"/>
              <a:t>How</a:t>
            </a:r>
            <a:r>
              <a:rPr lang="de-DE" i="1" dirty="0" smtClean="0"/>
              <a:t> </a:t>
            </a:r>
            <a:r>
              <a:rPr lang="de-DE" i="1" dirty="0" err="1" smtClean="0"/>
              <a:t>far</a:t>
            </a:r>
            <a:r>
              <a:rPr lang="de-DE" i="1" dirty="0" smtClean="0"/>
              <a:t> </a:t>
            </a:r>
            <a:r>
              <a:rPr lang="de-DE" i="1" dirty="0" err="1" smtClean="0"/>
              <a:t>would</a:t>
            </a:r>
            <a:r>
              <a:rPr lang="de-DE" i="1" dirty="0" smtClean="0"/>
              <a:t> </a:t>
            </a:r>
            <a:r>
              <a:rPr lang="de-DE" i="1" dirty="0" err="1" smtClean="0"/>
              <a:t>you</a:t>
            </a:r>
            <a:r>
              <a:rPr lang="de-DE" i="1" dirty="0" smtClean="0"/>
              <a:t> </a:t>
            </a:r>
            <a:r>
              <a:rPr lang="de-DE" i="1" dirty="0" err="1" smtClean="0"/>
              <a:t>go</a:t>
            </a:r>
            <a:r>
              <a:rPr lang="de-DE" i="1" dirty="0" smtClean="0"/>
              <a:t> </a:t>
            </a:r>
            <a:r>
              <a:rPr lang="de-DE" i="1" dirty="0" err="1" smtClean="0"/>
              <a:t>for</a:t>
            </a:r>
            <a:r>
              <a:rPr lang="de-DE" i="1" dirty="0" smtClean="0"/>
              <a:t> </a:t>
            </a:r>
            <a:r>
              <a:rPr lang="de-DE" i="1" dirty="0" err="1" smtClean="0"/>
              <a:t>love</a:t>
            </a:r>
            <a:r>
              <a:rPr lang="de-DE" i="1" dirty="0" smtClean="0"/>
              <a:t>/</a:t>
            </a:r>
            <a:r>
              <a:rPr lang="de-DE" i="1" dirty="0" err="1" smtClean="0"/>
              <a:t>for</a:t>
            </a:r>
            <a:r>
              <a:rPr lang="de-DE" i="1" dirty="0" smtClean="0"/>
              <a:t> </a:t>
            </a:r>
            <a:r>
              <a:rPr lang="de-DE" i="1" dirty="0" err="1" smtClean="0"/>
              <a:t>being</a:t>
            </a:r>
            <a:r>
              <a:rPr lang="de-DE" i="1" dirty="0" smtClean="0"/>
              <a:t> </a:t>
            </a:r>
            <a:r>
              <a:rPr lang="de-DE" i="1" dirty="0" err="1" smtClean="0"/>
              <a:t>popular</a:t>
            </a:r>
            <a:r>
              <a:rPr lang="de-DE" i="1" dirty="0" smtClean="0"/>
              <a:t>? </a:t>
            </a:r>
          </a:p>
          <a:p>
            <a:pPr marL="514350" indent="-514350">
              <a:buFont typeface="+mj-lt"/>
              <a:buAutoNum type="arabicPeriod"/>
            </a:pPr>
            <a:r>
              <a:rPr lang="de-DE" i="1" dirty="0" smtClean="0"/>
              <a:t>…</a:t>
            </a:r>
          </a:p>
          <a:p>
            <a:pPr marL="514350" indent="-514350">
              <a:buFont typeface="+mj-lt"/>
              <a:buAutoNum type="arabicPeriod"/>
            </a:pPr>
            <a:r>
              <a:rPr lang="de-DE" i="1" dirty="0" err="1" smtClean="0"/>
              <a:t>Maslow’s</a:t>
            </a:r>
            <a:r>
              <a:rPr lang="de-DE" i="1" dirty="0" smtClean="0"/>
              <a:t> </a:t>
            </a:r>
            <a:r>
              <a:rPr lang="de-DE" i="1" dirty="0" err="1" smtClean="0"/>
              <a:t>hierarchy</a:t>
            </a:r>
            <a:r>
              <a:rPr lang="de-DE" i="1" dirty="0" smtClean="0"/>
              <a:t> of </a:t>
            </a:r>
            <a:r>
              <a:rPr lang="de-DE" i="1" dirty="0" err="1" smtClean="0"/>
              <a:t>needs</a:t>
            </a:r>
            <a:r>
              <a:rPr lang="de-DE" i="1" dirty="0" smtClean="0"/>
              <a:t> (</a:t>
            </a:r>
            <a:r>
              <a:rPr lang="de-DE" i="1" dirty="0" err="1" smtClean="0"/>
              <a:t>revisited</a:t>
            </a:r>
            <a:r>
              <a:rPr lang="de-DE" i="1" dirty="0" smtClean="0"/>
              <a:t>)</a:t>
            </a:r>
          </a:p>
          <a:p>
            <a:pPr marL="514350" indent="-514350">
              <a:buFont typeface="+mj-lt"/>
              <a:buAutoNum type="arabicPeriod"/>
            </a:pPr>
            <a:r>
              <a:rPr lang="de-DE" i="1" dirty="0" smtClean="0"/>
              <a:t>…</a:t>
            </a:r>
          </a:p>
          <a:p>
            <a:pPr marL="514350" indent="-514350">
              <a:buFont typeface="+mj-lt"/>
              <a:buAutoNum type="arabicPeriod"/>
            </a:pPr>
            <a:r>
              <a:rPr lang="de-DE" dirty="0" smtClean="0"/>
              <a:t>Kurze Einführung in das Genre </a:t>
            </a:r>
            <a:r>
              <a:rPr lang="de-DE" i="1" dirty="0" err="1" smtClean="0"/>
              <a:t>drama</a:t>
            </a:r>
            <a:r>
              <a:rPr lang="de-DE" i="1" dirty="0" smtClean="0"/>
              <a:t>/</a:t>
            </a:r>
            <a:r>
              <a:rPr lang="de-DE" i="1" dirty="0" err="1" smtClean="0"/>
              <a:t>drama</a:t>
            </a:r>
            <a:r>
              <a:rPr lang="de-DE" i="1" dirty="0" smtClean="0"/>
              <a:t> </a:t>
            </a:r>
            <a:r>
              <a:rPr lang="de-DE" i="1" dirty="0" err="1" smtClean="0"/>
              <a:t>terms</a:t>
            </a:r>
            <a:r>
              <a:rPr lang="de-DE" i="1" dirty="0" smtClean="0"/>
              <a:t>.</a:t>
            </a:r>
            <a:br>
              <a:rPr lang="de-DE" i="1" dirty="0" smtClean="0"/>
            </a:br>
            <a:r>
              <a:rPr lang="de-DE" i="1" dirty="0" smtClean="0"/>
              <a:t>Creative </a:t>
            </a:r>
            <a:r>
              <a:rPr lang="de-DE" i="1" dirty="0" err="1" smtClean="0"/>
              <a:t>task</a:t>
            </a:r>
            <a:r>
              <a:rPr lang="de-DE" i="1" dirty="0" smtClean="0"/>
              <a:t>: </a:t>
            </a:r>
            <a:r>
              <a:rPr lang="de-DE" dirty="0" smtClean="0"/>
              <a:t>S. entwickeln Ideen für ein Drama zum Thema der Stunde </a:t>
            </a:r>
            <a:br>
              <a:rPr lang="de-DE" dirty="0" smtClean="0"/>
            </a:br>
            <a:r>
              <a:rPr lang="de-DE" dirty="0" smtClean="0"/>
              <a:t>(Hausaufgabe)</a:t>
            </a:r>
            <a:r>
              <a:rPr lang="de-DE" i="1" dirty="0" smtClean="0"/>
              <a:t/>
            </a:r>
            <a:br>
              <a:rPr lang="de-DE" i="1" dirty="0" smtClean="0"/>
            </a:br>
            <a:endParaRPr lang="de-DE" b="1" dirty="0" smtClean="0">
              <a:solidFill>
                <a:srgbClr val="00B050"/>
              </a:solidFill>
            </a:endParaRPr>
          </a:p>
          <a:p>
            <a:pPr marL="514350" indent="-514350">
              <a:buFont typeface="+mj-lt"/>
              <a:buAutoNum type="arabicPeriod"/>
            </a:pPr>
            <a:endParaRPr lang="en-US" dirty="0"/>
          </a:p>
        </p:txBody>
      </p:sp>
      <p:sp>
        <p:nvSpPr>
          <p:cNvPr id="7" name="Textplatzhalter 6"/>
          <p:cNvSpPr>
            <a:spLocks noGrp="1"/>
          </p:cNvSpPr>
          <p:nvPr>
            <p:ph type="body" sz="quarter" idx="3"/>
          </p:nvPr>
        </p:nvSpPr>
        <p:spPr/>
        <p:txBody>
          <a:bodyPr/>
          <a:lstStyle/>
          <a:p>
            <a:pPr algn="ctr"/>
            <a:r>
              <a:rPr lang="en-US" dirty="0" err="1" smtClean="0"/>
              <a:t>Variante</a:t>
            </a:r>
            <a:r>
              <a:rPr lang="en-US" dirty="0" smtClean="0"/>
              <a:t> 2: </a:t>
            </a:r>
            <a:r>
              <a:rPr lang="en-US" dirty="0" err="1" smtClean="0">
                <a:solidFill>
                  <a:srgbClr val="0070C0"/>
                </a:solidFill>
              </a:rPr>
              <a:t>mit</a:t>
            </a:r>
            <a:r>
              <a:rPr lang="en-US" dirty="0" smtClean="0">
                <a:solidFill>
                  <a:srgbClr val="0070C0"/>
                </a:solidFill>
              </a:rPr>
              <a:t> </a:t>
            </a:r>
            <a:r>
              <a:rPr lang="en-US" dirty="0" err="1" smtClean="0">
                <a:solidFill>
                  <a:srgbClr val="0070C0"/>
                </a:solidFill>
              </a:rPr>
              <a:t>Vertiefung</a:t>
            </a:r>
            <a:endParaRPr lang="en-US" dirty="0">
              <a:solidFill>
                <a:srgbClr val="0070C0"/>
              </a:solidFill>
            </a:endParaRPr>
          </a:p>
        </p:txBody>
      </p:sp>
      <p:sp>
        <p:nvSpPr>
          <p:cNvPr id="8" name="Inhaltsplatzhalter 7"/>
          <p:cNvSpPr>
            <a:spLocks noGrp="1"/>
          </p:cNvSpPr>
          <p:nvPr>
            <p:ph sz="quarter" idx="4"/>
          </p:nvPr>
        </p:nvSpPr>
        <p:spPr/>
        <p:txBody>
          <a:bodyPr>
            <a:normAutofit fontScale="62500" lnSpcReduction="20000"/>
          </a:bodyPr>
          <a:lstStyle/>
          <a:p>
            <a:pPr marL="514350" indent="-514350">
              <a:buFont typeface="+mj-lt"/>
              <a:buAutoNum type="arabicPeriod"/>
            </a:pPr>
            <a:r>
              <a:rPr lang="de-DE" i="1" dirty="0" smtClean="0"/>
              <a:t>Spotlight on…. Alma</a:t>
            </a:r>
            <a:r>
              <a:rPr lang="de-DE" dirty="0" smtClean="0"/>
              <a:t/>
            </a:r>
            <a:br>
              <a:rPr lang="de-DE" dirty="0" smtClean="0"/>
            </a:br>
            <a:r>
              <a:rPr lang="de-DE" dirty="0" smtClean="0"/>
              <a:t>Kurze Infos Biographie Alma</a:t>
            </a:r>
          </a:p>
          <a:p>
            <a:pPr marL="514350" indent="-514350">
              <a:buFont typeface="+mj-lt"/>
              <a:buAutoNum type="arabicPeriod"/>
            </a:pPr>
            <a:r>
              <a:rPr lang="de-DE" dirty="0" smtClean="0"/>
              <a:t>Präsentation und Analyse des Alma </a:t>
            </a:r>
            <a:r>
              <a:rPr lang="de-DE" dirty="0" err="1" smtClean="0"/>
              <a:t>songs</a:t>
            </a:r>
            <a:r>
              <a:rPr lang="de-DE" dirty="0" smtClean="0"/>
              <a:t> ‘</a:t>
            </a:r>
            <a:r>
              <a:rPr lang="de-DE" i="1" dirty="0" err="1" smtClean="0"/>
              <a:t>Dye</a:t>
            </a:r>
            <a:r>
              <a:rPr lang="de-DE" i="1" dirty="0" smtClean="0"/>
              <a:t> </a:t>
            </a:r>
            <a:r>
              <a:rPr lang="de-DE" i="1" dirty="0" err="1" smtClean="0"/>
              <a:t>my</a:t>
            </a:r>
            <a:r>
              <a:rPr lang="de-DE" i="1" dirty="0" smtClean="0"/>
              <a:t> </a:t>
            </a:r>
            <a:r>
              <a:rPr lang="de-DE" i="1" dirty="0" err="1" smtClean="0"/>
              <a:t>hair</a:t>
            </a:r>
            <a:r>
              <a:rPr lang="de-DE" i="1" dirty="0" smtClean="0"/>
              <a:t>’</a:t>
            </a:r>
            <a:endParaRPr lang="de-DE" dirty="0" smtClean="0">
              <a:solidFill>
                <a:srgbClr val="00B050"/>
              </a:solidFill>
            </a:endParaRPr>
          </a:p>
          <a:p>
            <a:pPr marL="514350" indent="-514350">
              <a:buFont typeface="+mj-lt"/>
              <a:buAutoNum type="arabicPeriod"/>
            </a:pPr>
            <a:r>
              <a:rPr lang="de-DE" i="1" dirty="0" err="1" smtClean="0"/>
              <a:t>Questionnaire</a:t>
            </a:r>
            <a:r>
              <a:rPr lang="de-DE" i="1" dirty="0" smtClean="0"/>
              <a:t>: </a:t>
            </a:r>
            <a:r>
              <a:rPr lang="de-DE" i="1" dirty="0" err="1" smtClean="0"/>
              <a:t>How</a:t>
            </a:r>
            <a:r>
              <a:rPr lang="de-DE" i="1" dirty="0" smtClean="0"/>
              <a:t> </a:t>
            </a:r>
            <a:r>
              <a:rPr lang="de-DE" i="1" dirty="0" err="1" smtClean="0"/>
              <a:t>far</a:t>
            </a:r>
            <a:r>
              <a:rPr lang="de-DE" i="1" dirty="0" smtClean="0"/>
              <a:t> </a:t>
            </a:r>
            <a:r>
              <a:rPr lang="de-DE" i="1" dirty="0" err="1" smtClean="0"/>
              <a:t>would</a:t>
            </a:r>
            <a:r>
              <a:rPr lang="de-DE" i="1" dirty="0" smtClean="0"/>
              <a:t> </a:t>
            </a:r>
            <a:r>
              <a:rPr lang="de-DE" i="1" dirty="0" err="1" smtClean="0"/>
              <a:t>you</a:t>
            </a:r>
            <a:r>
              <a:rPr lang="de-DE" i="1" dirty="0" smtClean="0"/>
              <a:t> </a:t>
            </a:r>
            <a:r>
              <a:rPr lang="de-DE" i="1" dirty="0" err="1" smtClean="0"/>
              <a:t>go</a:t>
            </a:r>
            <a:r>
              <a:rPr lang="de-DE" i="1" dirty="0" smtClean="0"/>
              <a:t> </a:t>
            </a:r>
            <a:r>
              <a:rPr lang="de-DE" i="1" dirty="0" err="1" smtClean="0"/>
              <a:t>for</a:t>
            </a:r>
            <a:r>
              <a:rPr lang="de-DE" i="1" dirty="0" smtClean="0"/>
              <a:t> </a:t>
            </a:r>
            <a:r>
              <a:rPr lang="de-DE" i="1" dirty="0" err="1" smtClean="0"/>
              <a:t>love</a:t>
            </a:r>
            <a:r>
              <a:rPr lang="de-DE" i="1" dirty="0" smtClean="0"/>
              <a:t> / </a:t>
            </a:r>
            <a:r>
              <a:rPr lang="de-DE" i="1" dirty="0" err="1" smtClean="0"/>
              <a:t>for</a:t>
            </a:r>
            <a:r>
              <a:rPr lang="de-DE" i="1" dirty="0" smtClean="0"/>
              <a:t> </a:t>
            </a:r>
            <a:r>
              <a:rPr lang="de-DE" i="1" dirty="0" err="1" smtClean="0"/>
              <a:t>being</a:t>
            </a:r>
            <a:r>
              <a:rPr lang="de-DE" i="1" dirty="0" smtClean="0"/>
              <a:t> </a:t>
            </a:r>
            <a:r>
              <a:rPr lang="de-DE" i="1" dirty="0" err="1" smtClean="0"/>
              <a:t>popular</a:t>
            </a:r>
            <a:r>
              <a:rPr lang="de-DE" i="1" dirty="0" smtClean="0"/>
              <a:t>? </a:t>
            </a:r>
          </a:p>
          <a:p>
            <a:pPr marL="514350" indent="-514350">
              <a:buFont typeface="+mj-lt"/>
              <a:buAutoNum type="arabicPeriod"/>
            </a:pPr>
            <a:r>
              <a:rPr lang="de-DE" i="1" dirty="0" err="1" smtClean="0">
                <a:solidFill>
                  <a:srgbClr val="0070C0"/>
                </a:solidFill>
              </a:rPr>
              <a:t>Self</a:t>
            </a:r>
            <a:r>
              <a:rPr lang="de-DE" i="1" dirty="0" smtClean="0">
                <a:solidFill>
                  <a:srgbClr val="0070C0"/>
                </a:solidFill>
              </a:rPr>
              <a:t> </a:t>
            </a:r>
            <a:r>
              <a:rPr lang="de-DE" i="1" dirty="0" err="1" smtClean="0">
                <a:solidFill>
                  <a:srgbClr val="0070C0"/>
                </a:solidFill>
              </a:rPr>
              <a:t>improvement</a:t>
            </a:r>
            <a:r>
              <a:rPr lang="de-DE" i="1" dirty="0" smtClean="0">
                <a:solidFill>
                  <a:srgbClr val="0070C0"/>
                </a:solidFill>
              </a:rPr>
              <a:t> </a:t>
            </a:r>
            <a:r>
              <a:rPr lang="de-DE" i="1" dirty="0" err="1" smtClean="0">
                <a:solidFill>
                  <a:srgbClr val="0070C0"/>
                </a:solidFill>
              </a:rPr>
              <a:t>as</a:t>
            </a:r>
            <a:r>
              <a:rPr lang="de-DE" i="1" dirty="0" smtClean="0">
                <a:solidFill>
                  <a:srgbClr val="0070C0"/>
                </a:solidFill>
              </a:rPr>
              <a:t> a </a:t>
            </a:r>
            <a:r>
              <a:rPr lang="de-DE" i="1" dirty="0" err="1" smtClean="0">
                <a:solidFill>
                  <a:srgbClr val="0070C0"/>
                </a:solidFill>
              </a:rPr>
              <a:t>business</a:t>
            </a:r>
            <a:r>
              <a:rPr lang="de-DE" i="1" dirty="0" smtClean="0">
                <a:solidFill>
                  <a:srgbClr val="0070C0"/>
                </a:solidFill>
              </a:rPr>
              <a:t> model</a:t>
            </a:r>
            <a:br>
              <a:rPr lang="de-DE" i="1" dirty="0" smtClean="0">
                <a:solidFill>
                  <a:srgbClr val="0070C0"/>
                </a:solidFill>
              </a:rPr>
            </a:br>
            <a:r>
              <a:rPr lang="de-DE" dirty="0" smtClean="0">
                <a:solidFill>
                  <a:srgbClr val="0070C0"/>
                </a:solidFill>
              </a:rPr>
              <a:t>wirtschaftliche/psychologische Aspekte der </a:t>
            </a:r>
            <a:r>
              <a:rPr lang="de-DE" i="1" dirty="0" err="1" smtClean="0">
                <a:solidFill>
                  <a:srgbClr val="0070C0"/>
                </a:solidFill>
              </a:rPr>
              <a:t>influence</a:t>
            </a:r>
            <a:r>
              <a:rPr lang="de-DE" dirty="0" err="1" smtClean="0">
                <a:solidFill>
                  <a:srgbClr val="0070C0"/>
                </a:solidFill>
              </a:rPr>
              <a:t>r</a:t>
            </a:r>
            <a:r>
              <a:rPr lang="de-DE" dirty="0" smtClean="0">
                <a:solidFill>
                  <a:srgbClr val="0070C0"/>
                </a:solidFill>
              </a:rPr>
              <a:t>-Kultur : </a:t>
            </a:r>
            <a:r>
              <a:rPr lang="de-DE" dirty="0" err="1" smtClean="0">
                <a:solidFill>
                  <a:srgbClr val="0070C0"/>
                </a:solidFill>
              </a:rPr>
              <a:t>youtube</a:t>
            </a:r>
            <a:r>
              <a:rPr lang="de-DE" dirty="0" smtClean="0">
                <a:solidFill>
                  <a:srgbClr val="0070C0"/>
                </a:solidFill>
              </a:rPr>
              <a:t> </a:t>
            </a:r>
            <a:r>
              <a:rPr lang="de-DE" dirty="0" err="1" smtClean="0">
                <a:solidFill>
                  <a:srgbClr val="0070C0"/>
                </a:solidFill>
              </a:rPr>
              <a:t>tutorials</a:t>
            </a:r>
            <a:endParaRPr lang="de-DE" dirty="0" smtClean="0">
              <a:solidFill>
                <a:srgbClr val="0070C0"/>
              </a:solidFill>
            </a:endParaRPr>
          </a:p>
          <a:p>
            <a:pPr marL="514350" indent="-514350">
              <a:buFont typeface="+mj-lt"/>
              <a:buAutoNum type="arabicPeriod"/>
            </a:pPr>
            <a:r>
              <a:rPr lang="de-DE" i="1" dirty="0" err="1" smtClean="0"/>
              <a:t>Maslow’s</a:t>
            </a:r>
            <a:r>
              <a:rPr lang="de-DE" i="1" dirty="0" smtClean="0"/>
              <a:t> </a:t>
            </a:r>
            <a:r>
              <a:rPr lang="de-DE" i="1" dirty="0" err="1" smtClean="0"/>
              <a:t>hierarchy</a:t>
            </a:r>
            <a:r>
              <a:rPr lang="de-DE" i="1" dirty="0" smtClean="0"/>
              <a:t> of </a:t>
            </a:r>
            <a:r>
              <a:rPr lang="de-DE" i="1" dirty="0" err="1" smtClean="0"/>
              <a:t>needs</a:t>
            </a:r>
            <a:r>
              <a:rPr lang="de-DE" i="1" dirty="0" smtClean="0"/>
              <a:t> (</a:t>
            </a:r>
            <a:r>
              <a:rPr lang="de-DE" i="1" dirty="0" err="1" smtClean="0"/>
              <a:t>revisited</a:t>
            </a:r>
            <a:r>
              <a:rPr lang="de-DE" i="1" dirty="0" smtClean="0"/>
              <a:t>)</a:t>
            </a:r>
          </a:p>
          <a:p>
            <a:pPr marL="514350" indent="-514350">
              <a:buFont typeface="+mj-lt"/>
              <a:buAutoNum type="arabicPeriod"/>
            </a:pPr>
            <a:r>
              <a:rPr lang="de-DE" dirty="0" smtClean="0">
                <a:solidFill>
                  <a:srgbClr val="0070C0"/>
                </a:solidFill>
              </a:rPr>
              <a:t>Populärwissenschaftlicher </a:t>
            </a:r>
            <a:r>
              <a:rPr lang="de-DE" dirty="0" err="1" smtClean="0">
                <a:solidFill>
                  <a:srgbClr val="0070C0"/>
                </a:solidFill>
              </a:rPr>
              <a:t>Sachtext</a:t>
            </a:r>
            <a:r>
              <a:rPr lang="de-DE" dirty="0" smtClean="0">
                <a:solidFill>
                  <a:srgbClr val="0070C0"/>
                </a:solidFill>
              </a:rPr>
              <a:t> über </a:t>
            </a:r>
            <a:r>
              <a:rPr lang="de-DE" i="1" dirty="0" smtClean="0">
                <a:solidFill>
                  <a:srgbClr val="0070C0"/>
                </a:solidFill>
              </a:rPr>
              <a:t>‘</a:t>
            </a:r>
            <a:r>
              <a:rPr lang="de-DE" i="1" dirty="0" err="1" smtClean="0">
                <a:solidFill>
                  <a:srgbClr val="0070C0"/>
                </a:solidFill>
              </a:rPr>
              <a:t>need</a:t>
            </a:r>
            <a:r>
              <a:rPr lang="de-DE" i="1" dirty="0" smtClean="0">
                <a:solidFill>
                  <a:srgbClr val="0070C0"/>
                </a:solidFill>
              </a:rPr>
              <a:t> </a:t>
            </a:r>
            <a:r>
              <a:rPr lang="de-DE" i="1" dirty="0" err="1" smtClean="0">
                <a:solidFill>
                  <a:srgbClr val="0070C0"/>
                </a:solidFill>
              </a:rPr>
              <a:t>to</a:t>
            </a:r>
            <a:r>
              <a:rPr lang="de-DE" i="1" dirty="0" smtClean="0">
                <a:solidFill>
                  <a:srgbClr val="0070C0"/>
                </a:solidFill>
              </a:rPr>
              <a:t> </a:t>
            </a:r>
            <a:r>
              <a:rPr lang="de-DE" i="1" dirty="0" err="1" smtClean="0">
                <a:solidFill>
                  <a:srgbClr val="0070C0"/>
                </a:solidFill>
              </a:rPr>
              <a:t>belong</a:t>
            </a:r>
            <a:r>
              <a:rPr lang="de-DE" i="1" dirty="0" smtClean="0">
                <a:solidFill>
                  <a:srgbClr val="0070C0"/>
                </a:solidFill>
              </a:rPr>
              <a:t>’</a:t>
            </a:r>
          </a:p>
          <a:p>
            <a:pPr marL="514350" indent="-514350">
              <a:buFont typeface="+mj-lt"/>
              <a:buAutoNum type="arabicPeriod"/>
            </a:pPr>
            <a:r>
              <a:rPr lang="de-DE" dirty="0" smtClean="0"/>
              <a:t>Kurze Einführung in das Genre </a:t>
            </a:r>
            <a:r>
              <a:rPr lang="de-DE" i="1" dirty="0" err="1" smtClean="0"/>
              <a:t>drama</a:t>
            </a:r>
            <a:r>
              <a:rPr lang="de-DE" i="1" dirty="0" smtClean="0"/>
              <a:t>/</a:t>
            </a:r>
            <a:r>
              <a:rPr lang="de-DE" i="1" dirty="0" err="1" smtClean="0"/>
              <a:t>drama</a:t>
            </a:r>
            <a:r>
              <a:rPr lang="de-DE" i="1" dirty="0" smtClean="0"/>
              <a:t> </a:t>
            </a:r>
            <a:r>
              <a:rPr lang="de-DE" i="1" dirty="0" err="1" smtClean="0"/>
              <a:t>terms</a:t>
            </a:r>
            <a:r>
              <a:rPr lang="de-DE" i="1" dirty="0" smtClean="0"/>
              <a:t>.</a:t>
            </a:r>
            <a:br>
              <a:rPr lang="de-DE" i="1" dirty="0" smtClean="0"/>
            </a:br>
            <a:r>
              <a:rPr lang="de-DE" i="1" dirty="0" smtClean="0"/>
              <a:t>Creative </a:t>
            </a:r>
            <a:r>
              <a:rPr lang="de-DE" i="1" dirty="0" err="1" smtClean="0"/>
              <a:t>task</a:t>
            </a:r>
            <a:r>
              <a:rPr lang="de-DE" i="1" dirty="0" smtClean="0"/>
              <a:t>: </a:t>
            </a:r>
            <a:r>
              <a:rPr lang="de-DE" dirty="0" smtClean="0"/>
              <a:t>S. entwickeln Ideen für ein Drama zum Thema der Stunde</a:t>
            </a:r>
            <a:br>
              <a:rPr lang="de-DE" dirty="0" smtClean="0"/>
            </a:br>
            <a:r>
              <a:rPr lang="de-DE" dirty="0" smtClean="0"/>
              <a:t>(Hausaufgabe)</a:t>
            </a:r>
            <a:endParaRPr lang="de-DE" b="1" dirty="0" smtClean="0">
              <a:solidFill>
                <a:srgbClr val="00B050"/>
              </a:solidFill>
            </a:endParaRPr>
          </a:p>
          <a:p>
            <a:pPr marL="514350" indent="-514350">
              <a:buFont typeface="+mj-lt"/>
              <a:buAutoNum type="arabicPeriod"/>
            </a:pPr>
            <a:endParaRPr lang="en-US" i="1"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Short drama: concentration</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Task: You are the playwright!</a:t>
            </a:r>
            <a:endParaRPr lang="en-US" dirty="0"/>
          </a:p>
        </p:txBody>
      </p:sp>
      <p:sp>
        <p:nvSpPr>
          <p:cNvPr id="3" name="Inhaltsplatzhalter 2"/>
          <p:cNvSpPr>
            <a:spLocks noGrp="1"/>
          </p:cNvSpPr>
          <p:nvPr>
            <p:ph sz="half" idx="1"/>
          </p:nvPr>
        </p:nvSpPr>
        <p:spPr/>
        <p:txBody>
          <a:bodyPr>
            <a:normAutofit fontScale="92500" lnSpcReduction="20000"/>
          </a:bodyPr>
          <a:lstStyle/>
          <a:p>
            <a:pPr>
              <a:buNone/>
            </a:pPr>
            <a:r>
              <a:rPr lang="en-US" dirty="0" smtClean="0">
                <a:solidFill>
                  <a:srgbClr val="FF0000"/>
                </a:solidFill>
              </a:rPr>
              <a:t>On the basis of what we have dealt with today</a:t>
            </a:r>
            <a:r>
              <a:rPr lang="en-US" dirty="0" smtClean="0"/>
              <a:t>, create an outline for a short drama. Develop characters and a short plot which leads to the dilemma situation(s) in which characters experience moments of individual decision</a:t>
            </a:r>
          </a:p>
          <a:p>
            <a:pPr>
              <a:buNone/>
            </a:pPr>
            <a:r>
              <a:rPr lang="en-US" i="1" dirty="0" smtClean="0"/>
              <a:t>Use ideas from box </a:t>
            </a:r>
            <a:r>
              <a:rPr lang="en-US" i="1" dirty="0" smtClean="0"/>
              <a:t>1</a:t>
            </a:r>
            <a:br>
              <a:rPr lang="en-US" i="1" dirty="0" smtClean="0"/>
            </a:br>
            <a:r>
              <a:rPr lang="en-US" i="1" dirty="0" smtClean="0"/>
              <a:t>(language notebook) </a:t>
            </a:r>
            <a:endParaRPr lang="en-US" i="1" dirty="0"/>
          </a:p>
        </p:txBody>
      </p:sp>
      <p:sp>
        <p:nvSpPr>
          <p:cNvPr id="4" name="Inhaltsplatzhalter 3"/>
          <p:cNvSpPr>
            <a:spLocks noGrp="1"/>
          </p:cNvSpPr>
          <p:nvPr>
            <p:ph sz="half" idx="2"/>
          </p:nvPr>
        </p:nvSpPr>
        <p:spPr/>
        <p:txBody>
          <a:bodyPr>
            <a:normAutofit fontScale="92500" lnSpcReduction="20000"/>
          </a:bodyPr>
          <a:lstStyle/>
          <a:p>
            <a:r>
              <a:rPr lang="en-US" dirty="0" smtClean="0"/>
              <a:t>Set of characters</a:t>
            </a:r>
          </a:p>
          <a:p>
            <a:r>
              <a:rPr lang="en-US" dirty="0" smtClean="0"/>
              <a:t>Information about the characters</a:t>
            </a:r>
          </a:p>
          <a:p>
            <a:r>
              <a:rPr lang="en-US" dirty="0" smtClean="0"/>
              <a:t>Short plot</a:t>
            </a:r>
          </a:p>
          <a:p>
            <a:r>
              <a:rPr lang="en-US" dirty="0" smtClean="0"/>
              <a:t>Conflict(s) which mirror debates in present-day society</a:t>
            </a:r>
          </a:p>
          <a:p>
            <a:r>
              <a:rPr lang="en-US" dirty="0" smtClean="0"/>
              <a:t>Dilemma situation(s); concentration on one crucial moment in the character’s life</a:t>
            </a:r>
          </a:p>
          <a:p>
            <a:r>
              <a:rPr lang="en-US" dirty="0" smtClean="0"/>
              <a:t>Choices/decisions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en-US" dirty="0" err="1" smtClean="0"/>
              <a:t>Prinzipien</a:t>
            </a:r>
            <a:endParaRPr lang="en-US" dirty="0"/>
          </a:p>
        </p:txBody>
      </p:sp>
      <p:sp>
        <p:nvSpPr>
          <p:cNvPr id="3" name="Textplatzhalter 2"/>
          <p:cNvSpPr>
            <a:spLocks noGrp="1"/>
          </p:cNvSpPr>
          <p:nvPr>
            <p:ph type="body" idx="1"/>
          </p:nvPr>
        </p:nvSpPr>
        <p:spPr>
          <a:xfrm>
            <a:off x="457200" y="1124745"/>
            <a:ext cx="4040188" cy="504055"/>
          </a:xfrm>
        </p:spPr>
        <p:txBody>
          <a:bodyPr/>
          <a:lstStyle/>
          <a:p>
            <a:pPr algn="ctr"/>
            <a:r>
              <a:rPr lang="en-US" dirty="0" err="1" smtClean="0"/>
              <a:t>Kreative</a:t>
            </a:r>
            <a:r>
              <a:rPr lang="en-US" dirty="0" smtClean="0"/>
              <a:t> </a:t>
            </a:r>
            <a:r>
              <a:rPr lang="en-US" dirty="0" err="1" smtClean="0"/>
              <a:t>Aktivierung</a:t>
            </a:r>
            <a:endParaRPr lang="en-US" dirty="0"/>
          </a:p>
        </p:txBody>
      </p:sp>
      <p:sp>
        <p:nvSpPr>
          <p:cNvPr id="4" name="Inhaltsplatzhalter 3"/>
          <p:cNvSpPr>
            <a:spLocks noGrp="1"/>
          </p:cNvSpPr>
          <p:nvPr>
            <p:ph sz="half" idx="2"/>
          </p:nvPr>
        </p:nvSpPr>
        <p:spPr>
          <a:xfrm>
            <a:off x="457200" y="2174875"/>
            <a:ext cx="3322712" cy="3951288"/>
          </a:xfrm>
        </p:spPr>
        <p:txBody>
          <a:bodyPr/>
          <a:lstStyle/>
          <a:p>
            <a:pPr>
              <a:buFont typeface="Wingdings" pitchFamily="2" charset="2"/>
              <a:buChar char="ü"/>
            </a:pPr>
            <a:r>
              <a:rPr lang="en-US" i="1" dirty="0" smtClean="0"/>
              <a:t>Reversal of gender roles: </a:t>
            </a:r>
            <a:r>
              <a:rPr lang="en-US" dirty="0" smtClean="0"/>
              <a:t/>
            </a:r>
            <a:br>
              <a:rPr lang="en-US" dirty="0" smtClean="0"/>
            </a:br>
            <a:r>
              <a:rPr lang="en-US" dirty="0" smtClean="0"/>
              <a:t>S und S </a:t>
            </a:r>
            <a:r>
              <a:rPr lang="en-US" dirty="0" err="1" smtClean="0"/>
              <a:t>schreiben</a:t>
            </a:r>
            <a:r>
              <a:rPr lang="en-US" dirty="0" smtClean="0"/>
              <a:t> Lyrics </a:t>
            </a:r>
            <a:r>
              <a:rPr lang="en-US" dirty="0" smtClean="0"/>
              <a:t>um/</a:t>
            </a:r>
            <a:br>
              <a:rPr lang="en-US" dirty="0" smtClean="0"/>
            </a:br>
            <a:r>
              <a:rPr lang="en-US" dirty="0" err="1" smtClean="0"/>
              <a:t>Perspektivenwechsel</a:t>
            </a:r>
            <a:r>
              <a:rPr lang="en-US" dirty="0" smtClean="0"/>
              <a:t> </a:t>
            </a:r>
            <a:r>
              <a:rPr lang="en-US" dirty="0" smtClean="0"/>
              <a:t>(</a:t>
            </a:r>
            <a:r>
              <a:rPr lang="en-US" dirty="0" err="1" smtClean="0"/>
              <a:t>Jungsperspektive</a:t>
            </a:r>
            <a:r>
              <a:rPr lang="en-US" dirty="0" smtClean="0"/>
              <a:t>)</a:t>
            </a:r>
          </a:p>
          <a:p>
            <a:pPr>
              <a:buFont typeface="Wingdings" pitchFamily="2" charset="2"/>
              <a:buChar char="ü"/>
            </a:pPr>
            <a:r>
              <a:rPr lang="en-US" dirty="0" smtClean="0"/>
              <a:t>S und S </a:t>
            </a:r>
            <a:r>
              <a:rPr lang="en-US" dirty="0" err="1" smtClean="0"/>
              <a:t>entwickeln</a:t>
            </a:r>
            <a:r>
              <a:rPr lang="en-US" dirty="0" smtClean="0"/>
              <a:t> </a:t>
            </a:r>
            <a:r>
              <a:rPr lang="en-US" dirty="0" err="1" smtClean="0"/>
              <a:t>Ideen</a:t>
            </a:r>
            <a:r>
              <a:rPr lang="en-US" dirty="0" smtClean="0"/>
              <a:t> </a:t>
            </a:r>
            <a:r>
              <a:rPr lang="en-US" dirty="0" err="1" smtClean="0"/>
              <a:t>für</a:t>
            </a:r>
            <a:r>
              <a:rPr lang="en-US" dirty="0" smtClean="0"/>
              <a:t> </a:t>
            </a:r>
            <a:r>
              <a:rPr lang="en-US" dirty="0" err="1" smtClean="0"/>
              <a:t>ein</a:t>
            </a:r>
            <a:r>
              <a:rPr lang="en-US" dirty="0" smtClean="0"/>
              <a:t> Drama</a:t>
            </a:r>
            <a:endParaRPr lang="en-US" dirty="0"/>
          </a:p>
        </p:txBody>
      </p:sp>
      <p:sp>
        <p:nvSpPr>
          <p:cNvPr id="5" name="Textplatzhalter 4"/>
          <p:cNvSpPr>
            <a:spLocks noGrp="1"/>
          </p:cNvSpPr>
          <p:nvPr>
            <p:ph type="body" sz="quarter" idx="3"/>
          </p:nvPr>
        </p:nvSpPr>
        <p:spPr>
          <a:xfrm>
            <a:off x="4645025" y="1196753"/>
            <a:ext cx="4041775" cy="504056"/>
          </a:xfrm>
        </p:spPr>
        <p:txBody>
          <a:bodyPr/>
          <a:lstStyle/>
          <a:p>
            <a:pPr algn="ctr"/>
            <a:r>
              <a:rPr lang="en-US" dirty="0" err="1" smtClean="0"/>
              <a:t>Kognitive</a:t>
            </a:r>
            <a:r>
              <a:rPr lang="en-US" dirty="0" smtClean="0"/>
              <a:t> </a:t>
            </a:r>
            <a:r>
              <a:rPr lang="en-US" dirty="0" err="1" smtClean="0"/>
              <a:t>Aktivierung</a:t>
            </a:r>
            <a:endParaRPr lang="en-US" dirty="0"/>
          </a:p>
        </p:txBody>
      </p:sp>
      <p:graphicFrame>
        <p:nvGraphicFramePr>
          <p:cNvPr id="7" name="Inhaltsplatzhalter 6"/>
          <p:cNvGraphicFramePr>
            <a:graphicFrameLocks noGrp="1"/>
          </p:cNvGraphicFramePr>
          <p:nvPr>
            <p:ph sz="quarter" idx="4"/>
          </p:nvPr>
        </p:nvGraphicFramePr>
        <p:xfrm>
          <a:off x="4572000" y="2060848"/>
          <a:ext cx="4041775"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Autofit/>
          </a:bodyPr>
          <a:lstStyle/>
          <a:p>
            <a:r>
              <a:rPr lang="en-US" sz="2400" dirty="0" err="1" smtClean="0"/>
              <a:t>Prinzipien</a:t>
            </a:r>
            <a:r>
              <a:rPr lang="en-US" sz="2400" dirty="0" smtClean="0"/>
              <a:t/>
            </a:r>
            <a:br>
              <a:rPr lang="en-US" sz="2400" dirty="0" smtClean="0"/>
            </a:br>
            <a:r>
              <a:rPr lang="en-US" sz="2400" dirty="0" err="1" smtClean="0"/>
              <a:t>Schlüsselbegriffe</a:t>
            </a:r>
            <a:r>
              <a:rPr lang="en-US" sz="2400" dirty="0" smtClean="0"/>
              <a:t> </a:t>
            </a:r>
            <a:r>
              <a:rPr lang="en-US" sz="2400" dirty="0" smtClean="0"/>
              <a:t>– </a:t>
            </a:r>
            <a:r>
              <a:rPr lang="en-US" sz="2400" dirty="0" err="1" smtClean="0"/>
              <a:t>Schlüsselkonzepte</a:t>
            </a:r>
            <a:r>
              <a:rPr lang="en-US" sz="2400" dirty="0" smtClean="0"/>
              <a:t/>
            </a:r>
            <a:br>
              <a:rPr lang="en-US" sz="2400" dirty="0" smtClean="0"/>
            </a:br>
            <a:r>
              <a:rPr lang="en-US" sz="2400" dirty="0" err="1" smtClean="0"/>
              <a:t>eine</a:t>
            </a:r>
            <a:r>
              <a:rPr lang="en-US" sz="2400" dirty="0" smtClean="0"/>
              <a:t> </a:t>
            </a:r>
            <a:r>
              <a:rPr lang="en-US" sz="2400" dirty="0" err="1" smtClean="0"/>
              <a:t>Auswahl</a:t>
            </a:r>
            <a:r>
              <a:rPr lang="en-US" sz="2400" dirty="0" smtClean="0"/>
              <a:t> (language notebook box)</a:t>
            </a:r>
            <a:endParaRPr lang="en-US" sz="2400" dirty="0"/>
          </a:p>
        </p:txBody>
      </p:sp>
      <p:sp>
        <p:nvSpPr>
          <p:cNvPr id="8" name="Inhaltsplatzhalter 7"/>
          <p:cNvSpPr>
            <a:spLocks noGrp="1"/>
          </p:cNvSpPr>
          <p:nvPr>
            <p:ph idx="1"/>
          </p:nvPr>
        </p:nvSpPr>
        <p:spPr/>
        <p:txBody>
          <a:bodyPr/>
          <a:lstStyle/>
          <a:p>
            <a:pPr>
              <a:buNone/>
            </a:pPr>
            <a:r>
              <a:rPr lang="en-US" dirty="0" smtClean="0"/>
              <a:t>transformation process – self-improvement – gender roles – influencer marketing – hierarchy of needs – belonging – self-actualization – mate acquisition/retention – authenticity – personal/shallow/gender…identity/</a:t>
            </a:r>
            <a:r>
              <a:rPr lang="en-US" dirty="0" err="1" smtClean="0"/>
              <a:t>ies</a:t>
            </a:r>
            <a:r>
              <a:rPr lang="en-US" dirty="0" smtClean="0"/>
              <a:t> – attractiveness – popularity – mainstream culture – shallow surface appeal – social norms – extreme makeovers…….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Spotlight on…….Alma</a:t>
            </a:r>
            <a:endParaRPr lang="en-US" dirty="0"/>
          </a:p>
        </p:txBody>
      </p:sp>
      <p:sp>
        <p:nvSpPr>
          <p:cNvPr id="8" name="Inhaltsplatzhalter 7"/>
          <p:cNvSpPr>
            <a:spLocks noGrp="1"/>
          </p:cNvSpPr>
          <p:nvPr>
            <p:ph sz="half" idx="1"/>
          </p:nvPr>
        </p:nvSpPr>
        <p:spPr/>
        <p:txBody>
          <a:bodyPr>
            <a:normAutofit/>
          </a:bodyPr>
          <a:lstStyle/>
          <a:p>
            <a:r>
              <a:rPr lang="en-US" dirty="0" smtClean="0"/>
              <a:t>Alma-Sophia </a:t>
            </a:r>
            <a:r>
              <a:rPr lang="en-US" dirty="0" err="1" smtClean="0"/>
              <a:t>Miettinen</a:t>
            </a:r>
            <a:r>
              <a:rPr lang="en-US" dirty="0" smtClean="0"/>
              <a:t>, singer-songwriter from Finland</a:t>
            </a:r>
          </a:p>
          <a:p>
            <a:r>
              <a:rPr lang="en-US" dirty="0" smtClean="0"/>
              <a:t>In 2013 she finished fifth on Finland’s version of POP IDOL</a:t>
            </a:r>
          </a:p>
          <a:p>
            <a:r>
              <a:rPr lang="en-US" dirty="0" smtClean="0"/>
              <a:t>Strong, powerful voice,  honest lyrics</a:t>
            </a:r>
          </a:p>
          <a:p>
            <a:endParaRPr lang="en-US" dirty="0"/>
          </a:p>
        </p:txBody>
      </p:sp>
      <p:sp>
        <p:nvSpPr>
          <p:cNvPr id="10" name="Inhaltsplatzhalter 9"/>
          <p:cNvSpPr>
            <a:spLocks noGrp="1"/>
          </p:cNvSpPr>
          <p:nvPr>
            <p:ph sz="half" idx="2"/>
          </p:nvPr>
        </p:nvSpPr>
        <p:spPr/>
        <p:txBody>
          <a:bodyPr>
            <a:normAutofit/>
          </a:bodyPr>
          <a:lstStyle/>
          <a:p>
            <a:pPr>
              <a:buNone/>
            </a:pPr>
            <a:endParaRPr lang="en-US" i="1" dirty="0" smtClean="0"/>
          </a:p>
          <a:p>
            <a:pPr>
              <a:buNone/>
            </a:pPr>
            <a:endParaRPr lang="en-US" i="1" dirty="0" smtClean="0"/>
          </a:p>
          <a:p>
            <a:pPr>
              <a:buNone/>
            </a:pPr>
            <a:endParaRPr lang="en-US" i="1" dirty="0" smtClean="0"/>
          </a:p>
          <a:p>
            <a:pPr>
              <a:buNone/>
            </a:pPr>
            <a:endParaRPr lang="en-US" i="1" dirty="0" smtClean="0"/>
          </a:p>
          <a:p>
            <a:pPr>
              <a:buNone/>
            </a:pPr>
            <a:r>
              <a:rPr lang="en-US" i="1" dirty="0" smtClean="0"/>
              <a:t>         </a:t>
            </a:r>
            <a:r>
              <a:rPr lang="en-US" i="1" dirty="0" smtClean="0">
                <a:solidFill>
                  <a:srgbClr val="92D050"/>
                </a:solidFill>
              </a:rPr>
              <a:t>Picture of Alma</a:t>
            </a:r>
            <a:endParaRPr lang="en-US" i="1"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20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2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First viewing: Alma, </a:t>
            </a:r>
            <a:r>
              <a:rPr lang="en-US" sz="3200" i="1" dirty="0" smtClean="0"/>
              <a:t>Dye my hair blonde</a:t>
            </a:r>
            <a:endParaRPr lang="en-US" sz="3200" i="1" dirty="0"/>
          </a:p>
        </p:txBody>
      </p:sp>
      <p:sp>
        <p:nvSpPr>
          <p:cNvPr id="4" name="Inhaltsplatzhalter 3"/>
          <p:cNvSpPr>
            <a:spLocks noGrp="1"/>
          </p:cNvSpPr>
          <p:nvPr>
            <p:ph sz="half" idx="2"/>
          </p:nvPr>
        </p:nvSpPr>
        <p:spPr/>
        <p:txBody>
          <a:bodyPr>
            <a:normAutofit/>
          </a:bodyPr>
          <a:lstStyle/>
          <a:p>
            <a:pPr>
              <a:buNone/>
            </a:pPr>
            <a:r>
              <a:rPr lang="en-US" sz="2000" dirty="0" smtClean="0"/>
              <a:t>1. First impressions</a:t>
            </a:r>
          </a:p>
          <a:p>
            <a:pPr marL="514350" indent="-514350">
              <a:buFont typeface="Wingdings" pitchFamily="2" charset="2"/>
              <a:buChar char="Ø"/>
            </a:pPr>
            <a:r>
              <a:rPr lang="en-US" sz="2000" dirty="0" smtClean="0"/>
              <a:t>What do you see?</a:t>
            </a:r>
          </a:p>
          <a:p>
            <a:pPr marL="514350" indent="-514350">
              <a:buFont typeface="Wingdings" pitchFamily="2" charset="2"/>
              <a:buChar char="Ø"/>
            </a:pPr>
            <a:r>
              <a:rPr lang="en-US" sz="2000" dirty="0" smtClean="0"/>
              <a:t>What do you hear?</a:t>
            </a:r>
          </a:p>
          <a:p>
            <a:pPr marL="514350" indent="-514350">
              <a:buFont typeface="Wingdings" pitchFamily="2" charset="2"/>
              <a:buChar char="Ø"/>
            </a:pPr>
            <a:r>
              <a:rPr lang="en-US" sz="2000" dirty="0" smtClean="0"/>
              <a:t>What does the video make you think of?</a:t>
            </a:r>
          </a:p>
          <a:p>
            <a:pPr marL="514350" indent="-514350">
              <a:buFont typeface="Wingdings" pitchFamily="2" charset="2"/>
              <a:buChar char="Ø"/>
            </a:pPr>
            <a:r>
              <a:rPr lang="en-US" sz="2000" dirty="0" smtClean="0"/>
              <a:t>How does the video make you feel?</a:t>
            </a:r>
          </a:p>
          <a:p>
            <a:pPr marL="514350" indent="-514350">
              <a:buNone/>
            </a:pPr>
            <a:r>
              <a:rPr lang="en-US" sz="2000" dirty="0" smtClean="0">
                <a:solidFill>
                  <a:srgbClr val="FF0000"/>
                </a:solidFill>
              </a:rPr>
              <a:t>2. What is the song about?</a:t>
            </a:r>
          </a:p>
          <a:p>
            <a:pPr marL="514350" indent="-514350">
              <a:buNone/>
            </a:pPr>
            <a:r>
              <a:rPr lang="en-US" sz="2000" dirty="0" smtClean="0">
                <a:solidFill>
                  <a:srgbClr val="00B050"/>
                </a:solidFill>
              </a:rPr>
              <a:t>3. Study the lyrics and rephrase/complete the answer you gave in task 2 if necessary</a:t>
            </a:r>
          </a:p>
          <a:p>
            <a:pPr marL="514350" indent="-514350">
              <a:buNone/>
            </a:pPr>
            <a:endParaRPr lang="en-US" sz="2000" dirty="0">
              <a:solidFill>
                <a:srgbClr val="FF0000"/>
              </a:solidFill>
            </a:endParaRPr>
          </a:p>
        </p:txBody>
      </p:sp>
      <p:sp>
        <p:nvSpPr>
          <p:cNvPr id="6" name="Inhaltsplatzhalter 5"/>
          <p:cNvSpPr>
            <a:spLocks noGrp="1"/>
          </p:cNvSpPr>
          <p:nvPr>
            <p:ph sz="half" idx="1"/>
          </p:nvPr>
        </p:nvSpPr>
        <p:spPr/>
        <p:txBody>
          <a:bodyPr>
            <a:normAutofit/>
          </a:bodyPr>
          <a:lstStyle/>
          <a:p>
            <a:pPr>
              <a:buNone/>
            </a:pPr>
            <a:endParaRPr lang="en-US" i="1" dirty="0" smtClean="0"/>
          </a:p>
          <a:p>
            <a:pPr>
              <a:buNone/>
            </a:pPr>
            <a:endParaRPr lang="en-US" i="1" dirty="0" smtClean="0"/>
          </a:p>
          <a:p>
            <a:pPr>
              <a:buNone/>
            </a:pPr>
            <a:endParaRPr lang="en-US" i="1" dirty="0" smtClean="0"/>
          </a:p>
          <a:p>
            <a:pPr>
              <a:buNone/>
            </a:pPr>
            <a:endParaRPr lang="en-US" i="1" dirty="0" smtClean="0"/>
          </a:p>
          <a:p>
            <a:pPr>
              <a:buNone/>
            </a:pPr>
            <a:r>
              <a:rPr lang="en-US" i="1" dirty="0" smtClean="0"/>
              <a:t>      </a:t>
            </a:r>
            <a:r>
              <a:rPr lang="en-US" i="1" dirty="0" smtClean="0">
                <a:solidFill>
                  <a:srgbClr val="92D050"/>
                </a:solidFill>
              </a:rPr>
              <a:t>Picture of Alma</a:t>
            </a:r>
            <a:endParaRPr lang="en-US" i="1" dirty="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Analysis: Alma, </a:t>
            </a:r>
            <a:r>
              <a:rPr lang="en-US" i="1" dirty="0" smtClean="0"/>
              <a:t>Dye my hair blonde</a:t>
            </a:r>
            <a:endParaRPr lang="en-US" i="1"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dirty="0" smtClean="0"/>
              <a:t>Alma, </a:t>
            </a:r>
            <a:r>
              <a:rPr lang="en-US" i="1" dirty="0" smtClean="0"/>
              <a:t>Dye my hair blonde </a:t>
            </a:r>
            <a:br>
              <a:rPr lang="en-US" i="1" dirty="0" smtClean="0"/>
            </a:br>
            <a:r>
              <a:rPr lang="en-US" dirty="0" smtClean="0"/>
              <a:t>Being</a:t>
            </a:r>
            <a:r>
              <a:rPr lang="en-US" i="1" dirty="0" smtClean="0"/>
              <a:t> </a:t>
            </a:r>
            <a:r>
              <a:rPr lang="en-US" dirty="0" smtClean="0"/>
              <a:t>creative - flipping gender roles</a:t>
            </a:r>
            <a:endParaRPr lang="en-US" dirty="0"/>
          </a:p>
        </p:txBody>
      </p:sp>
      <p:sp>
        <p:nvSpPr>
          <p:cNvPr id="9" name="Inhaltsplatzhalter 8"/>
          <p:cNvSpPr>
            <a:spLocks noGrp="1"/>
          </p:cNvSpPr>
          <p:nvPr>
            <p:ph sz="half" idx="2"/>
          </p:nvPr>
        </p:nvSpPr>
        <p:spPr/>
        <p:txBody>
          <a:bodyPr>
            <a:normAutofit/>
          </a:bodyPr>
          <a:lstStyle/>
          <a:p>
            <a:pPr marL="457200" indent="-457200">
              <a:buFont typeface="+mj-lt"/>
              <a:buAutoNum type="arabicPeriod"/>
            </a:pPr>
            <a:r>
              <a:rPr lang="en-US" sz="2200" dirty="0" smtClean="0"/>
              <a:t>Describe the boy before and after his transformation.</a:t>
            </a:r>
          </a:p>
          <a:p>
            <a:pPr marL="457200" indent="-457200">
              <a:buFont typeface="+mj-lt"/>
              <a:buAutoNum type="arabicPeriod"/>
            </a:pPr>
            <a:r>
              <a:rPr lang="en-US" sz="2200" dirty="0" smtClean="0"/>
              <a:t>How does the girl succeed in transforming him? Where does her ‘power’ lie?</a:t>
            </a:r>
          </a:p>
          <a:p>
            <a:pPr>
              <a:buNone/>
            </a:pPr>
            <a:r>
              <a:rPr lang="en-US" sz="2200" dirty="0" smtClean="0">
                <a:solidFill>
                  <a:srgbClr val="00B050"/>
                </a:solidFill>
              </a:rPr>
              <a:t>Optional:</a:t>
            </a:r>
            <a:r>
              <a:rPr lang="en-US" sz="2200" dirty="0" smtClean="0"/>
              <a:t> write one or more stanzas</a:t>
            </a:r>
          </a:p>
          <a:p>
            <a:pPr>
              <a:buNone/>
            </a:pPr>
            <a:r>
              <a:rPr lang="en-US" sz="2200" dirty="0" smtClean="0"/>
              <a:t>What’s typically male/female behavior?</a:t>
            </a:r>
          </a:p>
          <a:p>
            <a:pPr>
              <a:buNone/>
            </a:pPr>
            <a:endParaRPr lang="en-US" dirty="0" smtClean="0"/>
          </a:p>
          <a:p>
            <a:pPr>
              <a:buNone/>
            </a:pPr>
            <a:endParaRPr lang="en-US" dirty="0" smtClean="0"/>
          </a:p>
          <a:p>
            <a:pPr>
              <a:buNone/>
            </a:pPr>
            <a:endParaRPr lang="en-US" dirty="0"/>
          </a:p>
        </p:txBody>
      </p:sp>
      <p:sp>
        <p:nvSpPr>
          <p:cNvPr id="5" name="Inhaltsplatzhalter 4"/>
          <p:cNvSpPr>
            <a:spLocks noGrp="1"/>
          </p:cNvSpPr>
          <p:nvPr>
            <p:ph sz="half" idx="1"/>
          </p:nvPr>
        </p:nvSpPr>
        <p:spPr/>
        <p:txBody>
          <a:bodyPr>
            <a:normAutofit/>
          </a:bodyPr>
          <a:lstStyle/>
          <a:p>
            <a:pPr>
              <a:buNone/>
            </a:pPr>
            <a:r>
              <a:rPr lang="en-US" sz="1800" dirty="0" smtClean="0"/>
              <a:t>Let’s find out what will happen when we flip the gender roles. </a:t>
            </a:r>
            <a:r>
              <a:rPr lang="en-US" sz="1800" dirty="0" smtClean="0"/>
              <a:t/>
            </a:r>
            <a:br>
              <a:rPr lang="en-US" sz="1800" dirty="0" smtClean="0"/>
            </a:br>
            <a:r>
              <a:rPr lang="en-US" sz="1800" dirty="0" smtClean="0"/>
              <a:t>Imagine </a:t>
            </a:r>
            <a:r>
              <a:rPr lang="en-US" sz="1800" dirty="0" smtClean="0"/>
              <a:t>a boy was singing a similar song with the same kind of message. What kind of transformation would he sing about?</a:t>
            </a:r>
          </a:p>
          <a:p>
            <a:pPr>
              <a:buNone/>
            </a:pPr>
            <a:endParaRPr lang="en-US" sz="1800" dirty="0" smtClean="0"/>
          </a:p>
          <a:p>
            <a:pPr>
              <a:buNone/>
            </a:pPr>
            <a:r>
              <a:rPr lang="en-US" sz="1800" dirty="0" smtClean="0"/>
              <a:t>Maybe this guy…..</a:t>
            </a:r>
          </a:p>
          <a:p>
            <a:pPr>
              <a:buNone/>
            </a:pPr>
            <a:r>
              <a:rPr lang="en-US" sz="1800" i="1" dirty="0" smtClean="0"/>
              <a:t>         </a:t>
            </a:r>
            <a:r>
              <a:rPr lang="en-US" sz="1800" i="1" dirty="0" smtClean="0">
                <a:solidFill>
                  <a:srgbClr val="92D050"/>
                </a:solidFill>
              </a:rPr>
              <a:t>Picture of Ed </a:t>
            </a:r>
            <a:r>
              <a:rPr lang="en-US" sz="1800" i="1" dirty="0" err="1" smtClean="0">
                <a:solidFill>
                  <a:srgbClr val="92D050"/>
                </a:solidFill>
              </a:rPr>
              <a:t>Sheeran</a:t>
            </a:r>
            <a:endParaRPr lang="en-US" sz="1800" i="1" dirty="0" smtClean="0">
              <a:solidFill>
                <a:srgbClr val="92D050"/>
              </a:solidFill>
            </a:endParaRPr>
          </a:p>
          <a:p>
            <a:pPr>
              <a:buNone/>
            </a:pPr>
            <a:r>
              <a:rPr lang="en-US" sz="1800" dirty="0" smtClean="0"/>
              <a:t> </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2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dirty="0" smtClean="0"/>
              <a:t>Questionnaire: How far would you go for love?</a:t>
            </a:r>
            <a:br>
              <a:rPr lang="en-US" sz="2800" dirty="0" smtClean="0"/>
            </a:br>
            <a:endParaRPr lang="en-US" sz="2800" dirty="0"/>
          </a:p>
        </p:txBody>
      </p:sp>
      <p:sp>
        <p:nvSpPr>
          <p:cNvPr id="3" name="Inhaltsplatzhalter 2"/>
          <p:cNvSpPr>
            <a:spLocks noGrp="1"/>
          </p:cNvSpPr>
          <p:nvPr>
            <p:ph sz="half" idx="1"/>
          </p:nvPr>
        </p:nvSpPr>
        <p:spPr/>
        <p:txBody>
          <a:bodyPr>
            <a:noAutofit/>
          </a:bodyPr>
          <a:lstStyle/>
          <a:p>
            <a:pPr>
              <a:buNone/>
            </a:pPr>
            <a:r>
              <a:rPr lang="en-US" sz="2000" u="sng" dirty="0" smtClean="0"/>
              <a:t>Task:</a:t>
            </a:r>
          </a:p>
          <a:p>
            <a:pPr>
              <a:buNone/>
            </a:pPr>
            <a:r>
              <a:rPr lang="en-US" sz="2000" dirty="0" smtClean="0"/>
              <a:t>Read through the following things people might do for somebody they think they love. </a:t>
            </a:r>
            <a:r>
              <a:rPr lang="en-US" sz="2000" dirty="0" smtClean="0"/>
              <a:t/>
            </a:r>
            <a:br>
              <a:rPr lang="en-US" sz="2000" dirty="0" smtClean="0"/>
            </a:br>
            <a:r>
              <a:rPr lang="en-US" sz="2000" dirty="0" smtClean="0"/>
              <a:t>Imagine </a:t>
            </a:r>
            <a:r>
              <a:rPr lang="en-US" sz="2000" dirty="0" smtClean="0"/>
              <a:t>your boyfriend/girlfriend asked you to do the things in the list below. </a:t>
            </a:r>
            <a:br>
              <a:rPr lang="en-US" sz="2000" dirty="0" smtClean="0"/>
            </a:br>
            <a:r>
              <a:rPr lang="en-US" sz="2000" dirty="0" smtClean="0"/>
              <a:t>Give each of them a number from 1 to 10.</a:t>
            </a:r>
            <a:br>
              <a:rPr lang="en-US" sz="2000" dirty="0" smtClean="0"/>
            </a:br>
            <a:r>
              <a:rPr lang="en-US" sz="2000" dirty="0" smtClean="0"/>
              <a:t/>
            </a:r>
            <a:br>
              <a:rPr lang="en-US" sz="2000" dirty="0" smtClean="0"/>
            </a:br>
            <a:r>
              <a:rPr lang="en-US" sz="2000" dirty="0" smtClean="0"/>
              <a:t>1      I would definitely do this</a:t>
            </a:r>
            <a:br>
              <a:rPr lang="en-US" sz="2000" dirty="0" smtClean="0"/>
            </a:br>
            <a:r>
              <a:rPr lang="en-US" sz="2000" dirty="0" smtClean="0"/>
              <a:t>10    I would never do this, </a:t>
            </a:r>
            <a:r>
              <a:rPr lang="en-US" sz="2000" dirty="0" smtClean="0"/>
              <a:t>even </a:t>
            </a:r>
            <a:r>
              <a:rPr lang="en-US" sz="2000" dirty="0" smtClean="0"/>
              <a:t>if </a:t>
            </a:r>
            <a:r>
              <a:rPr lang="en-US" sz="2000" dirty="0" smtClean="0"/>
              <a:t/>
            </a:r>
            <a:br>
              <a:rPr lang="en-US" sz="2000" dirty="0" smtClean="0"/>
            </a:br>
            <a:r>
              <a:rPr lang="en-US" sz="2000" dirty="0" smtClean="0"/>
              <a:t>         </a:t>
            </a:r>
            <a:r>
              <a:rPr lang="en-US" sz="2000" dirty="0" smtClean="0"/>
              <a:t>this means losing the person</a:t>
            </a:r>
            <a:br>
              <a:rPr lang="en-US" sz="2000" dirty="0" smtClean="0"/>
            </a:br>
            <a:r>
              <a:rPr lang="en-US" sz="2000" dirty="0" smtClean="0"/>
              <a:t>        I love</a:t>
            </a:r>
            <a:br>
              <a:rPr lang="en-US" sz="2000" dirty="0" smtClean="0"/>
            </a:br>
            <a:endParaRPr lang="en-US" sz="2000" dirty="0"/>
          </a:p>
        </p:txBody>
      </p:sp>
      <p:sp>
        <p:nvSpPr>
          <p:cNvPr id="4" name="Inhaltsplatzhalter 3"/>
          <p:cNvSpPr>
            <a:spLocks noGrp="1"/>
          </p:cNvSpPr>
          <p:nvPr>
            <p:ph sz="half" idx="2"/>
          </p:nvPr>
        </p:nvSpPr>
        <p:spPr/>
        <p:txBody>
          <a:bodyPr>
            <a:normAutofit/>
          </a:bodyPr>
          <a:lstStyle/>
          <a:p>
            <a:pPr>
              <a:buFont typeface="Wingdings" pitchFamily="2" charset="2"/>
              <a:buChar char="ü"/>
            </a:pPr>
            <a:r>
              <a:rPr lang="en-US" sz="2000" dirty="0" smtClean="0"/>
              <a:t>Working out</a:t>
            </a:r>
          </a:p>
          <a:p>
            <a:pPr>
              <a:buFont typeface="Wingdings" pitchFamily="2" charset="2"/>
              <a:buChar char="ü"/>
            </a:pPr>
            <a:r>
              <a:rPr lang="en-US" sz="2000" dirty="0" smtClean="0"/>
              <a:t>Losing weight</a:t>
            </a:r>
          </a:p>
          <a:p>
            <a:pPr>
              <a:buFont typeface="Wingdings" pitchFamily="2" charset="2"/>
              <a:buChar char="ü"/>
            </a:pPr>
            <a:r>
              <a:rPr lang="en-US" sz="2000" dirty="0" smtClean="0"/>
              <a:t>Changing your haircut</a:t>
            </a:r>
          </a:p>
          <a:p>
            <a:pPr>
              <a:buFont typeface="Wingdings" pitchFamily="2" charset="2"/>
              <a:buChar char="ü"/>
            </a:pPr>
            <a:r>
              <a:rPr lang="en-US" sz="2000" dirty="0" smtClean="0"/>
              <a:t>Doing plastic surgery</a:t>
            </a:r>
          </a:p>
          <a:p>
            <a:pPr>
              <a:buFont typeface="Wingdings" pitchFamily="2" charset="2"/>
              <a:buChar char="ü"/>
            </a:pPr>
            <a:r>
              <a:rPr lang="en-US" sz="2000" dirty="0" smtClean="0"/>
              <a:t>Changing your eating habits</a:t>
            </a:r>
          </a:p>
          <a:p>
            <a:pPr>
              <a:buFont typeface="Wingdings" pitchFamily="2" charset="2"/>
              <a:buChar char="ü"/>
            </a:pPr>
            <a:r>
              <a:rPr lang="en-US" sz="2000" dirty="0" smtClean="0"/>
              <a:t>Stop seeing one of your friends your partner doesn’t like</a:t>
            </a:r>
          </a:p>
          <a:p>
            <a:pPr>
              <a:buFont typeface="Wingdings" pitchFamily="2" charset="2"/>
              <a:buChar char="ü"/>
            </a:pPr>
            <a:r>
              <a:rPr lang="en-US" sz="2000" dirty="0" smtClean="0"/>
              <a:t>Doing something that you are actually afraid of (e.g. bungee jumping)</a:t>
            </a:r>
          </a:p>
          <a:p>
            <a:pPr>
              <a:buFont typeface="Wingdings" pitchFamily="2" charset="2"/>
              <a:buChar char="ü"/>
            </a:pPr>
            <a:r>
              <a:rPr lang="en-US" sz="2000" dirty="0" smtClean="0"/>
              <a: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20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1938</Words>
  <Application>Microsoft Office PowerPoint</Application>
  <PresentationFormat>Bildschirmpräsentation (4:3)</PresentationFormat>
  <Paragraphs>299</Paragraphs>
  <Slides>21</Slides>
  <Notes>20</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Larissa-Design</vt:lpstr>
      <vt:lpstr>Unterrichtsmodell   The Shape of Things - Hinführung</vt:lpstr>
      <vt:lpstr>Hinführung</vt:lpstr>
      <vt:lpstr>Prinzipien</vt:lpstr>
      <vt:lpstr>Prinzipien Schlüsselbegriffe – Schlüsselkonzepte eine Auswahl (language notebook box)</vt:lpstr>
      <vt:lpstr>Spotlight on…….Alma</vt:lpstr>
      <vt:lpstr>First viewing: Alma, Dye my hair blonde</vt:lpstr>
      <vt:lpstr>Analysis: Alma, Dye my hair blonde</vt:lpstr>
      <vt:lpstr>Alma, Dye my hair blonde  Being creative - flipping gender roles</vt:lpstr>
      <vt:lpstr>Questionnaire: How far would you go for love? </vt:lpstr>
      <vt:lpstr>How far would you go for love – Questionnaire-Procedure</vt:lpstr>
      <vt:lpstr>Think Tank</vt:lpstr>
      <vt:lpstr>Self improvement Where does the need come from?</vt:lpstr>
      <vt:lpstr>Youtube tutorials Which needs do they satisfy?</vt:lpstr>
      <vt:lpstr>Decide on your own hierarchy of needs</vt:lpstr>
      <vt:lpstr>Maslow’s Hierarchy of needs What light does the pyramid shed on our discussion about self-improvement?</vt:lpstr>
      <vt:lpstr>Think Tank - Discuss</vt:lpstr>
      <vt:lpstr>Growth needs Please give examples of people you know who, in your opinion, have met any or more of these growth needs. Describe how this is expressed in their lives.</vt:lpstr>
      <vt:lpstr>The deep need to belong</vt:lpstr>
      <vt:lpstr>The need to belong  Tasks</vt:lpstr>
      <vt:lpstr>Short drama: concentration</vt:lpstr>
      <vt:lpstr>Task: You are the playwright!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Shape of Things - 1. Doppelstunde:  Schlüsselbegriffe/-konzepte, Reflektion über eigene Identitä(en), Motivation</dc:title>
  <dc:creator>B.Rietgraf</dc:creator>
  <cp:lastModifiedBy>B.Rietgraf</cp:lastModifiedBy>
  <cp:revision>267</cp:revision>
  <dcterms:created xsi:type="dcterms:W3CDTF">2019-01-09T15:37:10Z</dcterms:created>
  <dcterms:modified xsi:type="dcterms:W3CDTF">2019-03-07T18:55:44Z</dcterms:modified>
</cp:coreProperties>
</file>