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2" y="-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40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00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10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54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81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430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2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97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5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33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049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E75E-27FC-472A-8F29-1663D855276C}" type="datetimeFigureOut">
              <a:rPr lang="de-DE" smtClean="0"/>
              <a:t>28.04.2015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3E1EB-CBC9-4E49-A732-9BAC2D910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993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29.xml"/><Relationship Id="rId18" Type="http://schemas.openxmlformats.org/officeDocument/2006/relationships/slide" Target="slide25.xml"/><Relationship Id="rId26" Type="http://schemas.openxmlformats.org/officeDocument/2006/relationships/slide" Target="slide7.xml"/><Relationship Id="rId3" Type="http://schemas.openxmlformats.org/officeDocument/2006/relationships/slide" Target="slide8.xml"/><Relationship Id="rId21" Type="http://schemas.openxmlformats.org/officeDocument/2006/relationships/slide" Target="slide11.xml"/><Relationship Id="rId7" Type="http://schemas.openxmlformats.org/officeDocument/2006/relationships/slide" Target="slide28.xml"/><Relationship Id="rId12" Type="http://schemas.openxmlformats.org/officeDocument/2006/relationships/slide" Target="slide24.xml"/><Relationship Id="rId17" Type="http://schemas.openxmlformats.org/officeDocument/2006/relationships/slide" Target="slide20.xml"/><Relationship Id="rId25" Type="http://schemas.openxmlformats.org/officeDocument/2006/relationships/slide" Target="slide31.xml"/><Relationship Id="rId2" Type="http://schemas.openxmlformats.org/officeDocument/2006/relationships/slide" Target="slide3.xml"/><Relationship Id="rId16" Type="http://schemas.openxmlformats.org/officeDocument/2006/relationships/slide" Target="slide15.xml"/><Relationship Id="rId20" Type="http://schemas.openxmlformats.org/officeDocument/2006/relationships/slide" Target="slide6.xml"/><Relationship Id="rId29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11" Type="http://schemas.openxmlformats.org/officeDocument/2006/relationships/slide" Target="slide19.xml"/><Relationship Id="rId24" Type="http://schemas.openxmlformats.org/officeDocument/2006/relationships/slide" Target="slide26.xml"/><Relationship Id="rId5" Type="http://schemas.openxmlformats.org/officeDocument/2006/relationships/slide" Target="slide18.xml"/><Relationship Id="rId15" Type="http://schemas.openxmlformats.org/officeDocument/2006/relationships/slide" Target="slide10.xml"/><Relationship Id="rId23" Type="http://schemas.openxmlformats.org/officeDocument/2006/relationships/slide" Target="slide21.xml"/><Relationship Id="rId28" Type="http://schemas.openxmlformats.org/officeDocument/2006/relationships/slide" Target="slide17.xml"/><Relationship Id="rId10" Type="http://schemas.openxmlformats.org/officeDocument/2006/relationships/slide" Target="slide14.xml"/><Relationship Id="rId19" Type="http://schemas.openxmlformats.org/officeDocument/2006/relationships/slide" Target="slide30.xml"/><Relationship Id="rId31" Type="http://schemas.openxmlformats.org/officeDocument/2006/relationships/slide" Target="slide32.xml"/><Relationship Id="rId4" Type="http://schemas.openxmlformats.org/officeDocument/2006/relationships/slide" Target="slide13.xml"/><Relationship Id="rId9" Type="http://schemas.openxmlformats.org/officeDocument/2006/relationships/slide" Target="slide9.xml"/><Relationship Id="rId14" Type="http://schemas.openxmlformats.org/officeDocument/2006/relationships/slide" Target="slide5.xml"/><Relationship Id="rId22" Type="http://schemas.openxmlformats.org/officeDocument/2006/relationships/slide" Target="slide16.xml"/><Relationship Id="rId27" Type="http://schemas.openxmlformats.org/officeDocument/2006/relationships/slide" Target="slide12.xml"/><Relationship Id="rId30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mtClean="0"/>
              <a:t>Französisch-Quiz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Wer weiß die richtige Antwort?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35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de-DE" dirty="0" smtClean="0"/>
              <a:t>Frage 3B: Je ne </a:t>
            </a:r>
            <a:r>
              <a:rPr lang="de-DE" dirty="0" err="1" smtClean="0"/>
              <a:t>bois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… </a:t>
            </a:r>
            <a:r>
              <a:rPr lang="de-DE" dirty="0" err="1" smtClean="0"/>
              <a:t>alcool</a:t>
            </a:r>
            <a:r>
              <a:rPr lang="de-DE" dirty="0" smtClean="0"/>
              <a:t>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6400800" cy="2880320"/>
          </a:xfrm>
        </p:spPr>
        <p:txBody>
          <a:bodyPr>
            <a:normAutofit lnSpcReduction="10000"/>
          </a:bodyPr>
          <a:lstStyle/>
          <a:p>
            <a:pPr algn="l"/>
            <a:r>
              <a:rPr lang="de-DE" dirty="0" smtClean="0"/>
              <a:t>Option 1: Je ne </a:t>
            </a:r>
            <a:r>
              <a:rPr lang="de-DE" dirty="0" err="1" smtClean="0"/>
              <a:t>bois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u="sng" dirty="0" err="1" smtClean="0"/>
              <a:t>d‘</a:t>
            </a:r>
            <a:r>
              <a:rPr lang="de-DE" dirty="0" err="1" smtClean="0"/>
              <a:t>alcool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Je ne </a:t>
            </a:r>
            <a:r>
              <a:rPr lang="de-DE" dirty="0" err="1" smtClean="0"/>
              <a:t>bois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u="sng" dirty="0" err="1" smtClean="0"/>
              <a:t>l‘</a:t>
            </a:r>
            <a:r>
              <a:rPr lang="de-DE" dirty="0" err="1" smtClean="0"/>
              <a:t>alcool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3: Je ne </a:t>
            </a:r>
            <a:r>
              <a:rPr lang="de-DE" dirty="0" err="1" smtClean="0"/>
              <a:t>bois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u="sng" dirty="0" smtClean="0"/>
              <a:t>de </a:t>
            </a:r>
            <a:r>
              <a:rPr lang="de-DE" u="sng" dirty="0" err="1" smtClean="0"/>
              <a:t>l‘</a:t>
            </a:r>
            <a:r>
              <a:rPr lang="de-DE" dirty="0" err="1" smtClean="0"/>
              <a:t>alcool</a:t>
            </a:r>
            <a:r>
              <a:rPr lang="de-DE" dirty="0" smtClean="0"/>
              <a:t>.</a:t>
            </a:r>
          </a:p>
          <a:p>
            <a:pPr algn="l"/>
            <a:r>
              <a:rPr lang="de-DE" u="sng" dirty="0" smtClean="0"/>
              <a:t>Antwort: Je ne </a:t>
            </a:r>
            <a:r>
              <a:rPr lang="de-DE" u="sng" dirty="0" err="1" smtClean="0"/>
              <a:t>bois</a:t>
            </a:r>
            <a:r>
              <a:rPr lang="de-DE" u="sng" dirty="0" smtClean="0"/>
              <a:t> </a:t>
            </a:r>
            <a:r>
              <a:rPr lang="de-DE" u="sng" dirty="0" err="1" smtClean="0"/>
              <a:t>pas</a:t>
            </a:r>
            <a:r>
              <a:rPr lang="de-DE" u="sng" dirty="0" smtClean="0"/>
              <a:t> </a:t>
            </a:r>
            <a:r>
              <a:rPr lang="de-DE" b="1" u="sng" dirty="0" err="1" smtClean="0">
                <a:solidFill>
                  <a:srgbClr val="FF0000"/>
                </a:solidFill>
              </a:rPr>
              <a:t>d‘</a:t>
            </a:r>
            <a:r>
              <a:rPr lang="de-DE" u="sng" dirty="0" err="1" smtClean="0"/>
              <a:t>alcool</a:t>
            </a:r>
            <a:r>
              <a:rPr lang="de-DE" u="sng" dirty="0" smtClean="0"/>
              <a:t>.</a:t>
            </a:r>
            <a:endParaRPr lang="de-DE" dirty="0" smtClean="0"/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 smtClean="0"/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655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de-DE" dirty="0" smtClean="0"/>
              <a:t>Frage 4B: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kilo</a:t>
            </a:r>
            <a:r>
              <a:rPr lang="de-DE" dirty="0" smtClean="0"/>
              <a:t> … </a:t>
            </a:r>
            <a:r>
              <a:rPr lang="de-DE" dirty="0" err="1" smtClean="0"/>
              <a:t>farine</a:t>
            </a:r>
            <a:r>
              <a:rPr lang="de-DE" dirty="0" smtClean="0"/>
              <a:t>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5616" y="2924944"/>
            <a:ext cx="6984776" cy="2736304"/>
          </a:xfrm>
        </p:spPr>
        <p:txBody>
          <a:bodyPr>
            <a:normAutofit lnSpcReduction="10000"/>
          </a:bodyPr>
          <a:lstStyle/>
          <a:p>
            <a:pPr algn="l"/>
            <a:r>
              <a:rPr lang="de-DE" dirty="0" smtClean="0"/>
              <a:t>Option 1: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kilo</a:t>
            </a:r>
            <a:r>
              <a:rPr lang="de-DE" dirty="0" smtClean="0"/>
              <a:t> </a:t>
            </a:r>
            <a:r>
              <a:rPr lang="de-DE" u="sng" dirty="0" smtClean="0"/>
              <a:t>des</a:t>
            </a:r>
            <a:r>
              <a:rPr lang="de-DE" dirty="0" smtClean="0"/>
              <a:t> </a:t>
            </a:r>
            <a:r>
              <a:rPr lang="de-DE" dirty="0" err="1" smtClean="0"/>
              <a:t>farine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kilo</a:t>
            </a:r>
            <a:r>
              <a:rPr lang="de-DE" dirty="0" smtClean="0"/>
              <a:t> </a:t>
            </a:r>
            <a:r>
              <a:rPr lang="de-DE" u="sng" dirty="0" smtClean="0"/>
              <a:t>de la</a:t>
            </a:r>
            <a:r>
              <a:rPr lang="de-DE" dirty="0" smtClean="0"/>
              <a:t> </a:t>
            </a:r>
            <a:r>
              <a:rPr lang="de-DE" dirty="0" err="1" smtClean="0"/>
              <a:t>farine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3: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kilo</a:t>
            </a:r>
            <a:r>
              <a:rPr lang="de-DE" dirty="0" smtClean="0"/>
              <a:t> </a:t>
            </a:r>
            <a:r>
              <a:rPr lang="de-DE" u="sng" dirty="0" smtClean="0"/>
              <a:t>de</a:t>
            </a:r>
            <a:r>
              <a:rPr lang="de-DE" dirty="0" smtClean="0"/>
              <a:t> </a:t>
            </a:r>
            <a:r>
              <a:rPr lang="de-DE" dirty="0" err="1" smtClean="0"/>
              <a:t>farine</a:t>
            </a:r>
            <a:r>
              <a:rPr lang="de-DE" dirty="0" smtClean="0"/>
              <a:t>.</a:t>
            </a:r>
          </a:p>
          <a:p>
            <a:pPr algn="l"/>
            <a:r>
              <a:rPr lang="de-DE" u="sng" dirty="0" smtClean="0"/>
              <a:t>Antwort: Je </a:t>
            </a:r>
            <a:r>
              <a:rPr lang="de-DE" u="sng" dirty="0" err="1" smtClean="0"/>
              <a:t>prends</a:t>
            </a:r>
            <a:r>
              <a:rPr lang="de-DE" u="sng" dirty="0" smtClean="0"/>
              <a:t> </a:t>
            </a:r>
            <a:r>
              <a:rPr lang="de-DE" u="sng" dirty="0" err="1" smtClean="0"/>
              <a:t>un</a:t>
            </a:r>
            <a:r>
              <a:rPr lang="de-DE" u="sng" dirty="0" smtClean="0"/>
              <a:t> </a:t>
            </a:r>
            <a:r>
              <a:rPr lang="de-DE" u="sng" dirty="0" err="1" smtClean="0"/>
              <a:t>kilo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de</a:t>
            </a:r>
            <a:r>
              <a:rPr lang="de-DE" u="sng" dirty="0" smtClean="0"/>
              <a:t> </a:t>
            </a:r>
            <a:r>
              <a:rPr lang="de-DE" u="sng" dirty="0" err="1" smtClean="0"/>
              <a:t>farine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217112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dirty="0" smtClean="0"/>
              <a:t>Frage 5B: - </a:t>
            </a:r>
            <a:r>
              <a:rPr lang="de-DE" dirty="0" err="1" smtClean="0"/>
              <a:t>Oui</a:t>
            </a:r>
            <a:r>
              <a:rPr lang="de-DE" dirty="0" smtClean="0"/>
              <a:t>, je </a:t>
            </a:r>
            <a:r>
              <a:rPr lang="de-DE" dirty="0" err="1" smtClean="0"/>
              <a:t>prends</a:t>
            </a:r>
            <a:r>
              <a:rPr lang="de-DE" dirty="0" smtClean="0"/>
              <a:t> … </a:t>
            </a:r>
            <a:r>
              <a:rPr lang="de-DE" dirty="0" err="1" smtClean="0"/>
              <a:t>sucre</a:t>
            </a:r>
            <a:r>
              <a:rPr lang="de-DE" dirty="0" smtClean="0"/>
              <a:t>. (2VP)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984776" cy="259228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- </a:t>
            </a:r>
            <a:r>
              <a:rPr lang="de-DE" dirty="0" err="1" smtClean="0"/>
              <a:t>Oui</a:t>
            </a:r>
            <a:r>
              <a:rPr lang="de-DE" dirty="0" smtClean="0"/>
              <a:t>,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u="sng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sucre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- </a:t>
            </a:r>
            <a:r>
              <a:rPr lang="de-DE" dirty="0" err="1" smtClean="0"/>
              <a:t>Oui</a:t>
            </a:r>
            <a:r>
              <a:rPr lang="de-DE" dirty="0" smtClean="0"/>
              <a:t>,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dirty="0" err="1" smtClean="0"/>
              <a:t>sucre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3: - </a:t>
            </a:r>
            <a:r>
              <a:rPr lang="de-DE" dirty="0" err="1" smtClean="0"/>
              <a:t>Oui</a:t>
            </a:r>
            <a:r>
              <a:rPr lang="de-DE" dirty="0" smtClean="0"/>
              <a:t>, je </a:t>
            </a:r>
            <a:r>
              <a:rPr lang="de-DE" dirty="0" err="1" smtClean="0"/>
              <a:t>prends</a:t>
            </a:r>
            <a:r>
              <a:rPr lang="de-DE" dirty="0" smtClean="0"/>
              <a:t> </a:t>
            </a:r>
            <a:r>
              <a:rPr lang="de-DE" u="sng" dirty="0" smtClean="0"/>
              <a:t>du</a:t>
            </a:r>
            <a:r>
              <a:rPr lang="de-DE" dirty="0" smtClean="0"/>
              <a:t> </a:t>
            </a:r>
            <a:r>
              <a:rPr lang="de-DE" dirty="0" err="1" smtClean="0"/>
              <a:t>sucre</a:t>
            </a:r>
            <a:r>
              <a:rPr lang="de-DE" dirty="0" smtClean="0"/>
              <a:t>.</a:t>
            </a:r>
          </a:p>
          <a:p>
            <a:pPr algn="l"/>
            <a:r>
              <a:rPr lang="de-DE" u="sng" dirty="0" smtClean="0"/>
              <a:t>Antwort: - </a:t>
            </a:r>
            <a:r>
              <a:rPr lang="de-DE" u="sng" dirty="0" err="1" smtClean="0"/>
              <a:t>Oui</a:t>
            </a:r>
            <a:r>
              <a:rPr lang="de-DE" u="sng" dirty="0" smtClean="0"/>
              <a:t>, je </a:t>
            </a:r>
            <a:r>
              <a:rPr lang="de-DE" u="sng" dirty="0" err="1" smtClean="0"/>
              <a:t>prends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du</a:t>
            </a:r>
            <a:r>
              <a:rPr lang="de-DE" u="sng" dirty="0" smtClean="0"/>
              <a:t> </a:t>
            </a:r>
            <a:r>
              <a:rPr lang="de-DE" u="sng" dirty="0" err="1" smtClean="0"/>
              <a:t>sucre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 smtClean="0"/>
          </a:p>
        </p:txBody>
      </p:sp>
    </p:spTree>
    <p:extLst>
      <p:ext uri="{BB962C8B-B14F-4D97-AF65-F5344CB8AC3E}">
        <p14:creationId xmlns:p14="http://schemas.microsoft.com/office/powerpoint/2010/main" val="345953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dirty="0" smtClean="0"/>
              <a:t>Frage 1C: Quelle </a:t>
            </a:r>
            <a:r>
              <a:rPr lang="de-DE" dirty="0" err="1" smtClean="0"/>
              <a:t>est</a:t>
            </a:r>
            <a:r>
              <a:rPr lang="de-DE" dirty="0" smtClean="0"/>
              <a:t> la </a:t>
            </a:r>
            <a:r>
              <a:rPr lang="de-DE" dirty="0" err="1" smtClean="0"/>
              <a:t>capitale</a:t>
            </a:r>
            <a:r>
              <a:rPr lang="de-DE" dirty="0" smtClean="0"/>
              <a:t> de </a:t>
            </a:r>
            <a:r>
              <a:rPr lang="de-DE" dirty="0" err="1" smtClean="0"/>
              <a:t>l‘Alsace</a:t>
            </a:r>
            <a:r>
              <a:rPr lang="de-DE" dirty="0" smtClean="0"/>
              <a:t>?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2808312"/>
          </a:xfrm>
        </p:spPr>
        <p:txBody>
          <a:bodyPr>
            <a:normAutofit lnSpcReduction="10000"/>
          </a:bodyPr>
          <a:lstStyle/>
          <a:p>
            <a:pPr algn="l"/>
            <a:r>
              <a:rPr lang="de-DE" dirty="0" smtClean="0"/>
              <a:t>Option 1: Reims</a:t>
            </a:r>
          </a:p>
          <a:p>
            <a:pPr algn="l"/>
            <a:r>
              <a:rPr lang="de-DE" dirty="0" smtClean="0"/>
              <a:t>Option 2: Strasbourg</a:t>
            </a:r>
          </a:p>
          <a:p>
            <a:pPr algn="l"/>
            <a:r>
              <a:rPr lang="de-DE" dirty="0" smtClean="0"/>
              <a:t>Option 3: </a:t>
            </a:r>
            <a:r>
              <a:rPr lang="de-DE" dirty="0" err="1" smtClean="0"/>
              <a:t>Wissembourg</a:t>
            </a:r>
            <a:endParaRPr lang="de-DE" dirty="0" smtClean="0"/>
          </a:p>
          <a:p>
            <a:pPr algn="l"/>
            <a:r>
              <a:rPr lang="de-DE" u="sng" dirty="0" smtClean="0"/>
              <a:t>Antwort: Strasbourg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0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de-DE" dirty="0" smtClean="0"/>
              <a:t>Frage 2C: </a:t>
            </a:r>
            <a:r>
              <a:rPr lang="de-DE" dirty="0" err="1" smtClean="0"/>
              <a:t>Quel</a:t>
            </a:r>
            <a:r>
              <a:rPr lang="de-DE" dirty="0" smtClean="0"/>
              <a:t> </a:t>
            </a:r>
            <a:r>
              <a:rPr lang="de-DE" dirty="0" err="1" smtClean="0"/>
              <a:t>pays</a:t>
            </a:r>
            <a:r>
              <a:rPr lang="de-DE" dirty="0" smtClean="0"/>
              <a:t> a le plus </a:t>
            </a:r>
            <a:r>
              <a:rPr lang="de-DE" dirty="0" err="1" smtClean="0"/>
              <a:t>d‘habitants</a:t>
            </a:r>
            <a:r>
              <a:rPr lang="de-DE" dirty="0" smtClean="0"/>
              <a:t>?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30243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La France</a:t>
            </a:r>
          </a:p>
          <a:p>
            <a:pPr algn="l"/>
            <a:r>
              <a:rPr lang="de-DE" dirty="0" smtClean="0"/>
              <a:t>Option 2: </a:t>
            </a:r>
            <a:r>
              <a:rPr lang="de-DE" dirty="0" err="1" smtClean="0"/>
              <a:t>L‘Allemagne</a:t>
            </a:r>
            <a:endParaRPr lang="de-DE" dirty="0" smtClean="0"/>
          </a:p>
          <a:p>
            <a:pPr algn="l"/>
            <a:r>
              <a:rPr lang="de-DE" dirty="0" smtClean="0"/>
              <a:t>Option 3: </a:t>
            </a:r>
            <a:r>
              <a:rPr lang="de-DE" dirty="0" err="1" smtClean="0"/>
              <a:t>L‘Angleterre</a:t>
            </a:r>
            <a:endParaRPr lang="de-DE" dirty="0" smtClean="0"/>
          </a:p>
          <a:p>
            <a:pPr algn="l"/>
            <a:r>
              <a:rPr lang="de-DE" u="sng" dirty="0" smtClean="0"/>
              <a:t>Antwort: </a:t>
            </a:r>
            <a:r>
              <a:rPr lang="de-DE" u="sng" dirty="0" err="1" smtClean="0"/>
              <a:t>L‘Allemagne</a:t>
            </a:r>
            <a:r>
              <a:rPr lang="de-DE" u="sng" dirty="0" smtClean="0"/>
              <a:t> </a:t>
            </a:r>
            <a:r>
              <a:rPr lang="de-DE" u="sng" dirty="0" err="1" smtClean="0"/>
              <a:t>avec</a:t>
            </a:r>
            <a:r>
              <a:rPr lang="de-DE" u="sng" dirty="0" smtClean="0"/>
              <a:t> </a:t>
            </a:r>
            <a:r>
              <a:rPr lang="de-DE" u="sng" dirty="0" err="1" smtClean="0"/>
              <a:t>environ</a:t>
            </a:r>
            <a:r>
              <a:rPr lang="de-DE" u="sng" dirty="0" smtClean="0"/>
              <a:t> 82 </a:t>
            </a:r>
            <a:r>
              <a:rPr lang="de-DE" u="sng" dirty="0" err="1" smtClean="0"/>
              <a:t>millions</a:t>
            </a:r>
            <a:r>
              <a:rPr lang="de-DE" u="sng" dirty="0" smtClean="0"/>
              <a:t> </a:t>
            </a:r>
            <a:r>
              <a:rPr lang="de-DE" u="sng" dirty="0" err="1" smtClean="0"/>
              <a:t>d‘habitants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304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3C: Quelle </a:t>
            </a:r>
            <a:r>
              <a:rPr lang="de-DE" dirty="0" err="1" smtClean="0"/>
              <a:t>est</a:t>
            </a:r>
            <a:r>
              <a:rPr lang="de-DE" dirty="0" smtClean="0"/>
              <a:t> la </a:t>
            </a:r>
            <a:r>
              <a:rPr lang="de-DE" dirty="0" err="1" smtClean="0"/>
              <a:t>différence</a:t>
            </a:r>
            <a:r>
              <a:rPr lang="de-DE" dirty="0" smtClean="0"/>
              <a:t> entre la </a:t>
            </a:r>
            <a:r>
              <a:rPr lang="de-DE" dirty="0" err="1" smtClean="0"/>
              <a:t>bière</a:t>
            </a:r>
            <a:r>
              <a:rPr lang="de-DE" dirty="0" smtClean="0"/>
              <a:t> en France et en </a:t>
            </a:r>
            <a:r>
              <a:rPr lang="de-DE" dirty="0" err="1" smtClean="0"/>
              <a:t>Bavière</a:t>
            </a:r>
            <a:r>
              <a:rPr lang="de-DE" dirty="0" smtClean="0"/>
              <a:t>?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1600" y="2924944"/>
            <a:ext cx="7704856" cy="331236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de-DE" dirty="0" smtClean="0"/>
              <a:t>Option 1: En France, on </a:t>
            </a:r>
            <a:r>
              <a:rPr lang="de-DE" dirty="0" err="1" smtClean="0"/>
              <a:t>ajoute</a:t>
            </a:r>
            <a:r>
              <a:rPr lang="de-DE" dirty="0" smtClean="0"/>
              <a:t> plus de </a:t>
            </a:r>
            <a:r>
              <a:rPr lang="de-DE" dirty="0" err="1" smtClean="0"/>
              <a:t>houblon</a:t>
            </a:r>
            <a:r>
              <a:rPr lang="de-DE" dirty="0" smtClean="0"/>
              <a:t> </a:t>
            </a:r>
            <a:r>
              <a:rPr lang="de-DE" dirty="0" err="1" smtClean="0"/>
              <a:t>qu‘en</a:t>
            </a:r>
            <a:r>
              <a:rPr lang="de-DE" dirty="0" smtClean="0"/>
              <a:t> </a:t>
            </a:r>
            <a:r>
              <a:rPr lang="de-DE" dirty="0" err="1" smtClean="0"/>
              <a:t>Allemagne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En </a:t>
            </a:r>
            <a:r>
              <a:rPr lang="de-DE" dirty="0" err="1" smtClean="0"/>
              <a:t>Bavière</a:t>
            </a:r>
            <a:r>
              <a:rPr lang="de-DE" dirty="0" smtClean="0"/>
              <a:t>, les </a:t>
            </a:r>
            <a:r>
              <a:rPr lang="de-DE" dirty="0" err="1" smtClean="0"/>
              <a:t>brasseries</a:t>
            </a:r>
            <a:r>
              <a:rPr lang="de-DE" dirty="0" smtClean="0"/>
              <a:t> </a:t>
            </a:r>
            <a:r>
              <a:rPr lang="de-DE" dirty="0" err="1" smtClean="0"/>
              <a:t>traditionnelles</a:t>
            </a:r>
            <a:r>
              <a:rPr lang="de-DE" dirty="0" smtClean="0"/>
              <a:t> </a:t>
            </a:r>
            <a:r>
              <a:rPr lang="de-DE" dirty="0" err="1" smtClean="0"/>
              <a:t>n‘ajoutent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de </a:t>
            </a:r>
            <a:r>
              <a:rPr lang="de-DE" dirty="0" err="1" smtClean="0"/>
              <a:t>sucre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3: En France, </a:t>
            </a:r>
            <a:r>
              <a:rPr lang="de-DE" dirty="0" err="1" smtClean="0"/>
              <a:t>il</a:t>
            </a:r>
            <a:r>
              <a:rPr lang="de-DE" dirty="0" smtClean="0"/>
              <a:t> y a plus de </a:t>
            </a:r>
            <a:r>
              <a:rPr lang="de-DE" dirty="0" err="1" smtClean="0"/>
              <a:t>brasseries</a:t>
            </a:r>
            <a:r>
              <a:rPr lang="de-DE" dirty="0" smtClean="0"/>
              <a:t> </a:t>
            </a:r>
            <a:r>
              <a:rPr lang="de-DE" dirty="0" err="1" smtClean="0"/>
              <a:t>étatiques</a:t>
            </a:r>
            <a:r>
              <a:rPr lang="de-DE" dirty="0" smtClean="0"/>
              <a:t>.</a:t>
            </a:r>
          </a:p>
          <a:p>
            <a:pPr algn="l"/>
            <a:r>
              <a:rPr lang="de-DE" u="sng" dirty="0" smtClean="0"/>
              <a:t>Antwort: En </a:t>
            </a:r>
            <a:r>
              <a:rPr lang="de-DE" u="sng" dirty="0" err="1" smtClean="0"/>
              <a:t>Bavière</a:t>
            </a:r>
            <a:r>
              <a:rPr lang="de-DE" u="sng" dirty="0" smtClean="0"/>
              <a:t>, les </a:t>
            </a:r>
            <a:r>
              <a:rPr lang="de-DE" u="sng" dirty="0" err="1" smtClean="0"/>
              <a:t>brasseries</a:t>
            </a:r>
            <a:r>
              <a:rPr lang="de-DE" u="sng" dirty="0" smtClean="0"/>
              <a:t> </a:t>
            </a:r>
            <a:r>
              <a:rPr lang="de-DE" u="sng" dirty="0" err="1" smtClean="0"/>
              <a:t>traditionnelles</a:t>
            </a:r>
            <a:r>
              <a:rPr lang="de-DE" u="sng" dirty="0" smtClean="0"/>
              <a:t> </a:t>
            </a:r>
            <a:r>
              <a:rPr lang="de-DE" u="sng" dirty="0" err="1" smtClean="0"/>
              <a:t>n‘ajoutent</a:t>
            </a:r>
            <a:r>
              <a:rPr lang="de-DE" u="sng" dirty="0" smtClean="0"/>
              <a:t> </a:t>
            </a:r>
            <a:r>
              <a:rPr lang="de-DE" u="sng" dirty="0" err="1" smtClean="0"/>
              <a:t>pas</a:t>
            </a:r>
            <a:r>
              <a:rPr lang="de-DE" u="sng" dirty="0" smtClean="0"/>
              <a:t> de </a:t>
            </a:r>
            <a:r>
              <a:rPr lang="de-DE" u="sng" dirty="0" err="1" smtClean="0"/>
              <a:t>sucre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 smtClean="0"/>
          </a:p>
          <a:p>
            <a:pPr algn="l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83535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de-DE" dirty="0" smtClean="0"/>
              <a:t>Frage 4C: </a:t>
            </a:r>
            <a:r>
              <a:rPr lang="de-DE" dirty="0" err="1" smtClean="0"/>
              <a:t>Qu‘est-ce</a:t>
            </a:r>
            <a:r>
              <a:rPr lang="de-DE" dirty="0" smtClean="0"/>
              <a:t> </a:t>
            </a:r>
            <a:r>
              <a:rPr lang="de-DE" dirty="0" err="1" smtClean="0"/>
              <a:t>qu‘on</a:t>
            </a:r>
            <a:r>
              <a:rPr lang="de-DE" dirty="0" smtClean="0"/>
              <a:t> </a:t>
            </a:r>
            <a:r>
              <a:rPr lang="de-DE" dirty="0" err="1" smtClean="0"/>
              <a:t>fête</a:t>
            </a:r>
            <a:r>
              <a:rPr lang="de-DE" dirty="0" smtClean="0"/>
              <a:t> le 6 </a:t>
            </a:r>
            <a:r>
              <a:rPr lang="de-DE" dirty="0" err="1" smtClean="0"/>
              <a:t>janvier</a:t>
            </a:r>
            <a:r>
              <a:rPr lang="de-DE" dirty="0" smtClean="0"/>
              <a:t> en France?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99592" y="2852936"/>
            <a:ext cx="7848872" cy="288032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dirty="0" smtClean="0"/>
              <a:t>Option 1: la </a:t>
            </a:r>
            <a:r>
              <a:rPr lang="de-DE" dirty="0" err="1" smtClean="0"/>
              <a:t>fête</a:t>
            </a:r>
            <a:r>
              <a:rPr lang="de-DE" dirty="0" smtClean="0"/>
              <a:t> nationale (la </a:t>
            </a:r>
            <a:r>
              <a:rPr lang="de-DE" dirty="0" err="1" smtClean="0"/>
              <a:t>Révolution</a:t>
            </a:r>
            <a:r>
              <a:rPr lang="de-DE" dirty="0" smtClean="0"/>
              <a:t> </a:t>
            </a:r>
            <a:r>
              <a:rPr lang="de-DE" dirty="0" err="1" smtClean="0"/>
              <a:t>française</a:t>
            </a:r>
            <a:r>
              <a:rPr lang="de-DE" dirty="0" smtClean="0"/>
              <a:t>)</a:t>
            </a:r>
          </a:p>
          <a:p>
            <a:pPr algn="l"/>
            <a:r>
              <a:rPr lang="de-DE" dirty="0" smtClean="0"/>
              <a:t>Option 2: la </a:t>
            </a:r>
            <a:r>
              <a:rPr lang="de-DE" dirty="0" err="1" smtClean="0"/>
              <a:t>fin</a:t>
            </a:r>
            <a:r>
              <a:rPr lang="de-DE" dirty="0" smtClean="0"/>
              <a:t> de la </a:t>
            </a:r>
            <a:r>
              <a:rPr lang="de-DE" dirty="0" err="1" smtClean="0"/>
              <a:t>guerre</a:t>
            </a:r>
            <a:r>
              <a:rPr lang="de-DE" dirty="0" smtClean="0"/>
              <a:t> en </a:t>
            </a:r>
            <a:r>
              <a:rPr lang="de-DE" dirty="0" err="1" smtClean="0"/>
              <a:t>Algérie</a:t>
            </a:r>
            <a:endParaRPr lang="de-DE" dirty="0" smtClean="0"/>
          </a:p>
          <a:p>
            <a:pPr algn="l"/>
            <a:r>
              <a:rPr lang="de-DE" dirty="0" smtClean="0"/>
              <a:t>Option 3: la </a:t>
            </a:r>
            <a:r>
              <a:rPr lang="de-DE" dirty="0" err="1" smtClean="0"/>
              <a:t>fête</a:t>
            </a:r>
            <a:r>
              <a:rPr lang="de-DE" dirty="0" smtClean="0"/>
              <a:t> des </a:t>
            </a:r>
            <a:r>
              <a:rPr lang="de-DE" dirty="0" err="1" smtClean="0"/>
              <a:t>Trois</a:t>
            </a:r>
            <a:r>
              <a:rPr lang="de-DE" dirty="0" smtClean="0"/>
              <a:t> </a:t>
            </a:r>
            <a:r>
              <a:rPr lang="de-DE" dirty="0" err="1" smtClean="0"/>
              <a:t>Rois</a:t>
            </a:r>
            <a:endParaRPr lang="de-DE" dirty="0" smtClean="0"/>
          </a:p>
          <a:p>
            <a:pPr algn="l"/>
            <a:r>
              <a:rPr lang="de-DE" u="sng" dirty="0" smtClean="0"/>
              <a:t>Antwort: la </a:t>
            </a:r>
            <a:r>
              <a:rPr lang="de-DE" u="sng" dirty="0" err="1" smtClean="0"/>
              <a:t>fête</a:t>
            </a:r>
            <a:r>
              <a:rPr lang="de-DE" u="sng" dirty="0" smtClean="0"/>
              <a:t> des </a:t>
            </a:r>
            <a:r>
              <a:rPr lang="de-DE" u="sng" dirty="0" err="1" smtClean="0"/>
              <a:t>Trois</a:t>
            </a:r>
            <a:r>
              <a:rPr lang="de-DE" u="sng" dirty="0" smtClean="0"/>
              <a:t> </a:t>
            </a:r>
            <a:r>
              <a:rPr lang="de-DE" u="sng" dirty="0" err="1" smtClean="0"/>
              <a:t>Rois</a:t>
            </a:r>
            <a:endParaRPr lang="de-DE" u="sng" dirty="0" smtClean="0"/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699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de-DE" dirty="0" smtClean="0"/>
              <a:t>Frage 5C: </a:t>
            </a:r>
            <a:r>
              <a:rPr lang="de-DE" dirty="0" err="1" smtClean="0"/>
              <a:t>Sur</a:t>
            </a:r>
            <a:r>
              <a:rPr lang="de-DE" dirty="0" smtClean="0"/>
              <a:t> la Martinique on </a:t>
            </a:r>
            <a:r>
              <a:rPr lang="de-DE" dirty="0" err="1" smtClean="0"/>
              <a:t>paie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…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400800" cy="30243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… la </a:t>
            </a:r>
            <a:r>
              <a:rPr lang="de-DE" dirty="0" err="1" smtClean="0"/>
              <a:t>livre</a:t>
            </a:r>
            <a:r>
              <a:rPr lang="de-DE" dirty="0" smtClean="0"/>
              <a:t> </a:t>
            </a:r>
            <a:r>
              <a:rPr lang="de-DE" dirty="0" err="1" smtClean="0"/>
              <a:t>sterling</a:t>
            </a:r>
            <a:endParaRPr lang="de-DE" dirty="0" smtClean="0"/>
          </a:p>
          <a:p>
            <a:pPr algn="l"/>
            <a:r>
              <a:rPr lang="de-DE" dirty="0" smtClean="0"/>
              <a:t>Option 2: … le </a:t>
            </a:r>
            <a:r>
              <a:rPr lang="de-DE" dirty="0" err="1" smtClean="0"/>
              <a:t>dollar</a:t>
            </a:r>
            <a:endParaRPr lang="de-DE" dirty="0" smtClean="0"/>
          </a:p>
          <a:p>
            <a:pPr algn="l"/>
            <a:r>
              <a:rPr lang="de-DE" dirty="0" smtClean="0"/>
              <a:t>Option 3: … </a:t>
            </a:r>
            <a:r>
              <a:rPr lang="de-DE" dirty="0" err="1" smtClean="0"/>
              <a:t>l‘euro</a:t>
            </a:r>
            <a:endParaRPr lang="de-DE" dirty="0" smtClean="0"/>
          </a:p>
          <a:p>
            <a:pPr algn="l"/>
            <a:r>
              <a:rPr lang="de-DE" u="sng" dirty="0" smtClean="0"/>
              <a:t>Antwort: La Martinique </a:t>
            </a:r>
            <a:r>
              <a:rPr lang="de-DE" u="sng" dirty="0" err="1" smtClean="0"/>
              <a:t>est</a:t>
            </a:r>
            <a:r>
              <a:rPr lang="de-DE" u="sng" dirty="0" smtClean="0"/>
              <a:t> </a:t>
            </a:r>
            <a:r>
              <a:rPr lang="de-DE" u="sng" dirty="0" err="1" smtClean="0"/>
              <a:t>un</a:t>
            </a:r>
            <a:r>
              <a:rPr lang="de-DE" u="sng" dirty="0" smtClean="0"/>
              <a:t> D.O.M., </a:t>
            </a:r>
            <a:r>
              <a:rPr lang="de-DE" u="sng" dirty="0" err="1" smtClean="0"/>
              <a:t>alors</a:t>
            </a:r>
            <a:r>
              <a:rPr lang="de-DE" u="sng" dirty="0" smtClean="0"/>
              <a:t> on </a:t>
            </a:r>
            <a:r>
              <a:rPr lang="de-DE" u="sng" dirty="0" err="1" smtClean="0"/>
              <a:t>paie</a:t>
            </a:r>
            <a:r>
              <a:rPr lang="de-DE" u="sng" dirty="0" smtClean="0"/>
              <a:t> </a:t>
            </a:r>
            <a:r>
              <a:rPr lang="de-DE" u="sng" dirty="0" err="1" smtClean="0"/>
              <a:t>avec</a:t>
            </a:r>
            <a:r>
              <a:rPr lang="de-DE" u="sng" dirty="0" smtClean="0"/>
              <a:t> </a:t>
            </a:r>
            <a:r>
              <a:rPr lang="de-DE" u="sng" dirty="0" err="1" smtClean="0"/>
              <a:t>l‘euro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71144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de-DE" dirty="0" smtClean="0"/>
              <a:t>Frage 1D: Marie et Chantal </a:t>
            </a:r>
            <a:r>
              <a:rPr lang="de-DE" dirty="0" err="1" smtClean="0"/>
              <a:t>partent</a:t>
            </a:r>
            <a:r>
              <a:rPr lang="de-DE" dirty="0" smtClean="0"/>
              <a:t> … France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564904"/>
            <a:ext cx="7704856" cy="2952328"/>
          </a:xfrm>
        </p:spPr>
        <p:txBody>
          <a:bodyPr>
            <a:normAutofit fontScale="92500"/>
          </a:bodyPr>
          <a:lstStyle/>
          <a:p>
            <a:pPr algn="l"/>
            <a:r>
              <a:rPr lang="de-DE" dirty="0" smtClean="0"/>
              <a:t>Option 1: Marie et Chantal </a:t>
            </a:r>
            <a:r>
              <a:rPr lang="de-DE" dirty="0" err="1" smtClean="0"/>
              <a:t>partent</a:t>
            </a:r>
            <a:r>
              <a:rPr lang="de-DE" dirty="0" smtClean="0"/>
              <a:t> </a:t>
            </a:r>
            <a:r>
              <a:rPr lang="de-DE" u="sng" dirty="0" smtClean="0"/>
              <a:t>à</a:t>
            </a:r>
            <a:r>
              <a:rPr lang="de-DE" dirty="0" smtClean="0"/>
              <a:t> France.</a:t>
            </a:r>
          </a:p>
          <a:p>
            <a:pPr algn="l"/>
            <a:r>
              <a:rPr lang="de-DE" dirty="0" smtClean="0"/>
              <a:t>Option 2: Marie et Chantal </a:t>
            </a:r>
            <a:r>
              <a:rPr lang="de-DE" dirty="0" err="1" smtClean="0"/>
              <a:t>partent</a:t>
            </a:r>
            <a:r>
              <a:rPr lang="de-DE" dirty="0" smtClean="0"/>
              <a:t> </a:t>
            </a:r>
            <a:r>
              <a:rPr lang="de-DE" u="sng" dirty="0" smtClean="0"/>
              <a:t>à la </a:t>
            </a:r>
            <a:r>
              <a:rPr lang="de-DE" dirty="0" smtClean="0"/>
              <a:t>France.</a:t>
            </a:r>
          </a:p>
          <a:p>
            <a:pPr algn="l"/>
            <a:r>
              <a:rPr lang="de-DE" dirty="0" smtClean="0"/>
              <a:t>Option 3: Marie et Chantal </a:t>
            </a:r>
            <a:r>
              <a:rPr lang="de-DE" dirty="0" err="1" smtClean="0"/>
              <a:t>partent</a:t>
            </a:r>
            <a:r>
              <a:rPr lang="de-DE" dirty="0" smtClean="0"/>
              <a:t> </a:t>
            </a:r>
            <a:r>
              <a:rPr lang="de-DE" u="sng" dirty="0" smtClean="0"/>
              <a:t>en</a:t>
            </a:r>
            <a:r>
              <a:rPr lang="de-DE" dirty="0" smtClean="0"/>
              <a:t> France.</a:t>
            </a:r>
          </a:p>
          <a:p>
            <a:pPr algn="l"/>
            <a:r>
              <a:rPr lang="de-DE" u="sng" dirty="0" smtClean="0"/>
              <a:t>Antwort: Marie et Chantal </a:t>
            </a:r>
            <a:r>
              <a:rPr lang="de-DE" u="sng" dirty="0" err="1" smtClean="0"/>
              <a:t>partent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en</a:t>
            </a:r>
            <a:r>
              <a:rPr lang="de-DE" u="sng" dirty="0" smtClean="0"/>
              <a:t> France.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311687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dirty="0" smtClean="0"/>
              <a:t>Frage 2D: John </a:t>
            </a:r>
            <a:r>
              <a:rPr lang="de-DE" dirty="0" err="1" smtClean="0"/>
              <a:t>vient</a:t>
            </a:r>
            <a:r>
              <a:rPr lang="de-DE" dirty="0" smtClean="0"/>
              <a:t> … Etats-Unis.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264184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John </a:t>
            </a:r>
            <a:r>
              <a:rPr lang="de-DE" dirty="0" err="1" smtClean="0"/>
              <a:t>vient</a:t>
            </a:r>
            <a:r>
              <a:rPr lang="de-DE" dirty="0" smtClean="0"/>
              <a:t> </a:t>
            </a:r>
            <a:r>
              <a:rPr lang="de-DE" u="sng" dirty="0" smtClean="0"/>
              <a:t>des</a:t>
            </a:r>
            <a:r>
              <a:rPr lang="de-DE" dirty="0" smtClean="0"/>
              <a:t> Etats-Unis.</a:t>
            </a:r>
          </a:p>
          <a:p>
            <a:pPr algn="l"/>
            <a:r>
              <a:rPr lang="de-DE" dirty="0" smtClean="0"/>
              <a:t>Option 2: John </a:t>
            </a:r>
            <a:r>
              <a:rPr lang="de-DE" dirty="0" err="1" smtClean="0"/>
              <a:t>vient</a:t>
            </a:r>
            <a:r>
              <a:rPr lang="de-DE" dirty="0" smtClean="0"/>
              <a:t> </a:t>
            </a:r>
            <a:r>
              <a:rPr lang="de-DE" u="sng" dirty="0" err="1" smtClean="0"/>
              <a:t>d‘</a:t>
            </a:r>
            <a:r>
              <a:rPr lang="de-DE" dirty="0" err="1" smtClean="0"/>
              <a:t>Etats</a:t>
            </a:r>
            <a:r>
              <a:rPr lang="de-DE" dirty="0" smtClean="0"/>
              <a:t>-Unis.</a:t>
            </a:r>
          </a:p>
          <a:p>
            <a:pPr algn="l"/>
            <a:r>
              <a:rPr lang="de-DE" dirty="0" smtClean="0"/>
              <a:t>Option 3: John </a:t>
            </a:r>
            <a:r>
              <a:rPr lang="de-DE" dirty="0" err="1" smtClean="0"/>
              <a:t>vient</a:t>
            </a:r>
            <a:r>
              <a:rPr lang="de-DE" dirty="0" smtClean="0"/>
              <a:t> </a:t>
            </a:r>
            <a:r>
              <a:rPr lang="de-DE" u="sng" dirty="0" smtClean="0"/>
              <a:t>de </a:t>
            </a:r>
            <a:r>
              <a:rPr lang="de-DE" u="sng" dirty="0" err="1" smtClean="0"/>
              <a:t>l‘</a:t>
            </a:r>
            <a:r>
              <a:rPr lang="de-DE" dirty="0" err="1" smtClean="0"/>
              <a:t>Etats</a:t>
            </a:r>
            <a:r>
              <a:rPr lang="de-DE" dirty="0" smtClean="0"/>
              <a:t>-Unis.</a:t>
            </a:r>
          </a:p>
          <a:p>
            <a:pPr algn="l"/>
            <a:r>
              <a:rPr lang="de-DE" u="sng" dirty="0" smtClean="0"/>
              <a:t>Antwort: John </a:t>
            </a:r>
            <a:r>
              <a:rPr lang="de-DE" u="sng" dirty="0" err="1" smtClean="0"/>
              <a:t>vient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des</a:t>
            </a:r>
            <a:r>
              <a:rPr lang="de-DE" u="sng" dirty="0" smtClean="0"/>
              <a:t> Etats-Unis.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78627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Welche Gruppe wird Millionär?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570069"/>
              </p:ext>
            </p:extLst>
          </p:nvPr>
        </p:nvGraphicFramePr>
        <p:xfrm>
          <a:off x="179514" y="1340768"/>
          <a:ext cx="8784972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162"/>
                <a:gridCol w="1464162"/>
                <a:gridCol w="1464162"/>
                <a:gridCol w="1464162"/>
                <a:gridCol w="1464162"/>
                <a:gridCol w="1464162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Kommunikation </a:t>
                      </a:r>
                      <a:r>
                        <a:rPr lang="de-DE" sz="1200" baseline="0" dirty="0" smtClean="0"/>
                        <a:t> A</a:t>
                      </a:r>
                      <a:endParaRPr lang="de-DE" sz="1200" dirty="0" smtClean="0"/>
                    </a:p>
                    <a:p>
                      <a:r>
                        <a:rPr lang="de-DE" sz="1200" dirty="0" smtClean="0"/>
                        <a:t>Punkte:</a:t>
                      </a:r>
                      <a:r>
                        <a:rPr lang="de-DE" sz="1200" baseline="0" dirty="0" smtClean="0"/>
                        <a:t> 1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Grammatik A</a:t>
                      </a:r>
                    </a:p>
                    <a:p>
                      <a:r>
                        <a:rPr lang="de-DE" sz="1200" dirty="0" smtClean="0"/>
                        <a:t>Punkte:</a:t>
                      </a:r>
                      <a:r>
                        <a:rPr lang="de-DE" sz="1200" baseline="0" dirty="0" smtClean="0"/>
                        <a:t> 2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Landeskunde A</a:t>
                      </a:r>
                    </a:p>
                    <a:p>
                      <a:r>
                        <a:rPr lang="de-DE" sz="1200" dirty="0" smtClean="0"/>
                        <a:t>Punkte: 3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Grammatik B</a:t>
                      </a:r>
                    </a:p>
                    <a:p>
                      <a:r>
                        <a:rPr lang="de-DE" sz="1200" dirty="0" smtClean="0"/>
                        <a:t>Punkte: 3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Kommunikation B</a:t>
                      </a:r>
                    </a:p>
                    <a:p>
                      <a:r>
                        <a:rPr lang="de-DE" sz="1200" dirty="0" smtClean="0"/>
                        <a:t>Punkte: 2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Landeskunde B</a:t>
                      </a:r>
                    </a:p>
                    <a:p>
                      <a:r>
                        <a:rPr lang="de-DE" sz="1200" dirty="0" smtClean="0"/>
                        <a:t>Punkte:</a:t>
                      </a:r>
                      <a:r>
                        <a:rPr lang="de-DE" sz="1200" baseline="0" dirty="0" smtClean="0"/>
                        <a:t> 1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" action="ppaction://hlinksldjump"/>
                        </a:rPr>
                        <a:t>Frage 1A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3" action="ppaction://hlinksldjump"/>
                        </a:rPr>
                        <a:t>Frage 1B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4" action="ppaction://hlinksldjump"/>
                        </a:rPr>
                        <a:t>Frage 1C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5" action="ppaction://hlinksldjump"/>
                        </a:rPr>
                        <a:t>Frage 1D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6" action="ppaction://hlinksldjump"/>
                        </a:rPr>
                        <a:t>Frage 1E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7" action="ppaction://hlinksldjump"/>
                        </a:rPr>
                        <a:t>Frage 1F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8" action="ppaction://hlinksldjump"/>
                        </a:rPr>
                        <a:t>Frage 2A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9" action="ppaction://hlinksldjump"/>
                        </a:rPr>
                        <a:t>Frage 2B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0" action="ppaction://hlinksldjump"/>
                        </a:rPr>
                        <a:t>Frage 2C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1" action="ppaction://hlinksldjump"/>
                        </a:rPr>
                        <a:t>Frage 2D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2" action="ppaction://hlinksldjump"/>
                        </a:rPr>
                        <a:t>Frage 2E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13" action="ppaction://hlinksldjump"/>
                        </a:rPr>
                        <a:t>Frage 2F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4" action="ppaction://hlinksldjump"/>
                        </a:rPr>
                        <a:t>Frage 3A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5" action="ppaction://hlinksldjump"/>
                        </a:rPr>
                        <a:t>Frage 3B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16" action="ppaction://hlinksldjump"/>
                        </a:rPr>
                        <a:t>Frage 3C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17" action="ppaction://hlinksldjump"/>
                        </a:rPr>
                        <a:t>Frage 3D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18" action="ppaction://hlinksldjump"/>
                        </a:rPr>
                        <a:t>Frage 3E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19" action="ppaction://hlinksldjump"/>
                        </a:rPr>
                        <a:t>Frage 3F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0" action="ppaction://hlinksldjump"/>
                        </a:rPr>
                        <a:t>Frage 4A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1" action="ppaction://hlinksldjump"/>
                        </a:rPr>
                        <a:t>Frage 4B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2" action="ppaction://hlinksldjump"/>
                        </a:rPr>
                        <a:t>Frage 4C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23" action="ppaction://hlinksldjump"/>
                        </a:rPr>
                        <a:t>Frage 4D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24" action="ppaction://hlinksldjump"/>
                        </a:rPr>
                        <a:t>Frage 4E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25" action="ppaction://hlinksldjump"/>
                        </a:rPr>
                        <a:t>Frage 4F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6" action="ppaction://hlinksldjump"/>
                        </a:rPr>
                        <a:t>Frage 5A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7" action="ppaction://hlinksldjump"/>
                        </a:rPr>
                        <a:t>Frage 5B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dirty="0" smtClean="0">
                          <a:hlinkClick r:id="rId28" action="ppaction://hlinksldjump"/>
                        </a:rPr>
                        <a:t>Frage 5C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29" action="ppaction://hlinksldjump"/>
                        </a:rPr>
                        <a:t>Frage 5D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30" action="ppaction://hlinksldjump"/>
                        </a:rPr>
                        <a:t>Frage 5E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hlinkClick r:id="rId31" action="ppaction://hlinksldjump"/>
                        </a:rPr>
                        <a:t>Frage 5F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3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3D – Passé </a:t>
            </a:r>
            <a:r>
              <a:rPr lang="de-DE" dirty="0" err="1" smtClean="0"/>
              <a:t>composé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smtClean="0"/>
              <a:t>Jean et Marie </a:t>
            </a:r>
            <a:r>
              <a:rPr lang="de-DE" dirty="0" err="1" smtClean="0"/>
              <a:t>sont</a:t>
            </a:r>
            <a:r>
              <a:rPr lang="de-DE" dirty="0" smtClean="0"/>
              <a:t> … (aller) </a:t>
            </a:r>
            <a:r>
              <a:rPr lang="de-DE" dirty="0" err="1" smtClean="0"/>
              <a:t>chez</a:t>
            </a:r>
            <a:r>
              <a:rPr lang="de-DE" dirty="0" smtClean="0"/>
              <a:t> Nicolas.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8064896" cy="27363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Jean et Marie </a:t>
            </a:r>
            <a:r>
              <a:rPr lang="de-DE" dirty="0" err="1" smtClean="0"/>
              <a:t>sont</a:t>
            </a:r>
            <a:r>
              <a:rPr lang="de-DE" dirty="0" smtClean="0"/>
              <a:t> </a:t>
            </a:r>
            <a:r>
              <a:rPr lang="de-DE" dirty="0" err="1" smtClean="0"/>
              <a:t>allés</a:t>
            </a:r>
            <a:r>
              <a:rPr lang="de-DE" dirty="0" smtClean="0"/>
              <a:t> </a:t>
            </a:r>
            <a:r>
              <a:rPr lang="de-DE" dirty="0" err="1" smtClean="0"/>
              <a:t>chez</a:t>
            </a:r>
            <a:r>
              <a:rPr lang="de-DE" dirty="0" smtClean="0"/>
              <a:t> Nicolas.</a:t>
            </a:r>
          </a:p>
          <a:p>
            <a:pPr algn="l"/>
            <a:r>
              <a:rPr lang="de-DE" dirty="0" smtClean="0"/>
              <a:t>Option 2: Jean et Marie </a:t>
            </a:r>
            <a:r>
              <a:rPr lang="de-DE" dirty="0" err="1" smtClean="0"/>
              <a:t>sont</a:t>
            </a:r>
            <a:r>
              <a:rPr lang="de-DE" dirty="0" smtClean="0"/>
              <a:t> </a:t>
            </a:r>
            <a:r>
              <a:rPr lang="de-DE" dirty="0" err="1" smtClean="0"/>
              <a:t>allées</a:t>
            </a:r>
            <a:r>
              <a:rPr lang="de-DE" dirty="0" smtClean="0"/>
              <a:t> </a:t>
            </a:r>
            <a:r>
              <a:rPr lang="de-DE" dirty="0" err="1" smtClean="0"/>
              <a:t>chez</a:t>
            </a:r>
            <a:r>
              <a:rPr lang="de-DE" dirty="0" smtClean="0"/>
              <a:t> Nicolas.</a:t>
            </a:r>
          </a:p>
          <a:p>
            <a:pPr algn="l"/>
            <a:r>
              <a:rPr lang="de-DE" dirty="0" smtClean="0"/>
              <a:t>Option 3: Jean et Marie </a:t>
            </a:r>
            <a:r>
              <a:rPr lang="de-DE" dirty="0" err="1" smtClean="0"/>
              <a:t>sont</a:t>
            </a:r>
            <a:r>
              <a:rPr lang="de-DE" dirty="0" smtClean="0"/>
              <a:t> </a:t>
            </a:r>
            <a:r>
              <a:rPr lang="de-DE" dirty="0" err="1" smtClean="0"/>
              <a:t>allé</a:t>
            </a:r>
            <a:r>
              <a:rPr lang="de-DE" dirty="0" smtClean="0"/>
              <a:t> </a:t>
            </a:r>
            <a:r>
              <a:rPr lang="de-DE" dirty="0" err="1" smtClean="0"/>
              <a:t>chez</a:t>
            </a:r>
            <a:r>
              <a:rPr lang="de-DE" dirty="0" smtClean="0"/>
              <a:t> Nicolas.</a:t>
            </a:r>
          </a:p>
          <a:p>
            <a:pPr algn="l"/>
            <a:r>
              <a:rPr lang="de-DE" u="sng" dirty="0" smtClean="0"/>
              <a:t>Antwort: Jean et Marie </a:t>
            </a:r>
            <a:r>
              <a:rPr lang="de-DE" u="sng" dirty="0" err="1" smtClean="0"/>
              <a:t>sont</a:t>
            </a:r>
            <a:r>
              <a:rPr lang="de-DE" u="sng" dirty="0" smtClean="0"/>
              <a:t> </a:t>
            </a:r>
            <a:r>
              <a:rPr lang="de-DE" b="1" u="sng" dirty="0" err="1" smtClean="0">
                <a:solidFill>
                  <a:srgbClr val="FF0000"/>
                </a:solidFill>
              </a:rPr>
              <a:t>allés</a:t>
            </a:r>
            <a:r>
              <a:rPr lang="de-DE" u="sng" dirty="0" smtClean="0">
                <a:solidFill>
                  <a:srgbClr val="FF0000"/>
                </a:solidFill>
              </a:rPr>
              <a:t> </a:t>
            </a:r>
            <a:r>
              <a:rPr lang="de-DE" u="sng" dirty="0" err="1" smtClean="0"/>
              <a:t>chez</a:t>
            </a:r>
            <a:r>
              <a:rPr lang="de-DE" u="sng" dirty="0" smtClean="0"/>
              <a:t> Nicolas.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87720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4D – Passé </a:t>
            </a:r>
            <a:r>
              <a:rPr lang="de-DE" dirty="0" err="1" smtClean="0"/>
              <a:t>composé</a:t>
            </a:r>
            <a:r>
              <a:rPr lang="de-DE" dirty="0" smtClean="0"/>
              <a:t>: Madame, </a:t>
            </a:r>
            <a:r>
              <a:rPr lang="de-DE" dirty="0" err="1" smtClean="0"/>
              <a:t>vous</a:t>
            </a:r>
            <a:r>
              <a:rPr lang="de-DE" dirty="0" smtClean="0"/>
              <a:t> … (</a:t>
            </a:r>
            <a:r>
              <a:rPr lang="de-DE" dirty="0" err="1" smtClean="0"/>
              <a:t>visiter</a:t>
            </a:r>
            <a:r>
              <a:rPr lang="de-DE" dirty="0" smtClean="0"/>
              <a:t>) Paris?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04856" cy="3024336"/>
          </a:xfrm>
        </p:spPr>
        <p:txBody>
          <a:bodyPr/>
          <a:lstStyle/>
          <a:p>
            <a:pPr algn="l"/>
            <a:r>
              <a:rPr lang="de-DE" dirty="0" smtClean="0"/>
              <a:t>Option 1: Madame, </a:t>
            </a:r>
            <a:r>
              <a:rPr lang="de-DE" dirty="0" err="1" smtClean="0"/>
              <a:t>vous</a:t>
            </a:r>
            <a:r>
              <a:rPr lang="de-DE" dirty="0" smtClean="0"/>
              <a:t> </a:t>
            </a:r>
            <a:r>
              <a:rPr lang="de-DE" dirty="0" err="1" smtClean="0"/>
              <a:t>avez</a:t>
            </a:r>
            <a:r>
              <a:rPr lang="de-DE" dirty="0" smtClean="0"/>
              <a:t> </a:t>
            </a:r>
            <a:r>
              <a:rPr lang="de-DE" dirty="0" err="1" smtClean="0"/>
              <a:t>visitée</a:t>
            </a:r>
            <a:r>
              <a:rPr lang="de-DE" dirty="0" smtClean="0"/>
              <a:t> Paris?</a:t>
            </a:r>
          </a:p>
          <a:p>
            <a:pPr algn="l"/>
            <a:r>
              <a:rPr lang="de-DE" dirty="0" smtClean="0"/>
              <a:t>Option 2: Madame, </a:t>
            </a:r>
            <a:r>
              <a:rPr lang="de-DE" dirty="0" err="1" smtClean="0"/>
              <a:t>vous</a:t>
            </a:r>
            <a:r>
              <a:rPr lang="de-DE" dirty="0" smtClean="0"/>
              <a:t> </a:t>
            </a:r>
            <a:r>
              <a:rPr lang="de-DE" dirty="0" err="1" smtClean="0"/>
              <a:t>avez</a:t>
            </a:r>
            <a:r>
              <a:rPr lang="de-DE" dirty="0" smtClean="0"/>
              <a:t> </a:t>
            </a:r>
            <a:r>
              <a:rPr lang="de-DE" dirty="0" err="1" smtClean="0"/>
              <a:t>visiter</a:t>
            </a:r>
            <a:r>
              <a:rPr lang="de-DE" dirty="0" smtClean="0"/>
              <a:t> Paris?</a:t>
            </a:r>
          </a:p>
          <a:p>
            <a:pPr algn="l"/>
            <a:r>
              <a:rPr lang="de-DE" dirty="0" smtClean="0"/>
              <a:t>Option 3: Madame, </a:t>
            </a:r>
            <a:r>
              <a:rPr lang="de-DE" dirty="0" err="1" smtClean="0"/>
              <a:t>vous</a:t>
            </a:r>
            <a:r>
              <a:rPr lang="de-DE" dirty="0" smtClean="0"/>
              <a:t> </a:t>
            </a:r>
            <a:r>
              <a:rPr lang="de-DE" dirty="0" err="1" smtClean="0"/>
              <a:t>avez</a:t>
            </a:r>
            <a:r>
              <a:rPr lang="de-DE" dirty="0" smtClean="0"/>
              <a:t> </a:t>
            </a:r>
            <a:r>
              <a:rPr lang="de-DE" dirty="0" err="1" smtClean="0"/>
              <a:t>visité</a:t>
            </a:r>
            <a:r>
              <a:rPr lang="de-DE" dirty="0" smtClean="0"/>
              <a:t> Paris?</a:t>
            </a:r>
          </a:p>
          <a:p>
            <a:pPr algn="l"/>
            <a:r>
              <a:rPr lang="de-DE" u="sng" dirty="0" smtClean="0"/>
              <a:t>Antwort: Madame, </a:t>
            </a:r>
            <a:r>
              <a:rPr lang="de-DE" u="sng" dirty="0" err="1" smtClean="0"/>
              <a:t>vous</a:t>
            </a:r>
            <a:r>
              <a:rPr lang="de-DE" u="sng" dirty="0" smtClean="0"/>
              <a:t> </a:t>
            </a:r>
            <a:r>
              <a:rPr lang="de-DE" u="sng" dirty="0" err="1" smtClean="0"/>
              <a:t>avez</a:t>
            </a:r>
            <a:r>
              <a:rPr lang="de-DE" u="sng" dirty="0" smtClean="0"/>
              <a:t> </a:t>
            </a:r>
            <a:r>
              <a:rPr lang="de-DE" b="1" u="sng" dirty="0" err="1" smtClean="0">
                <a:solidFill>
                  <a:srgbClr val="FF0000"/>
                </a:solidFill>
              </a:rPr>
              <a:t>visité</a:t>
            </a:r>
            <a:r>
              <a:rPr lang="de-DE" u="sng" dirty="0" smtClean="0">
                <a:solidFill>
                  <a:srgbClr val="FF0000"/>
                </a:solidFill>
              </a:rPr>
              <a:t> </a:t>
            </a:r>
            <a:r>
              <a:rPr lang="de-DE" u="sng" dirty="0" smtClean="0"/>
              <a:t>Paris?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279723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dirty="0" smtClean="0"/>
              <a:t>Frage 5D: En </a:t>
            </a:r>
            <a:r>
              <a:rPr lang="de-DE" dirty="0" err="1" smtClean="0"/>
              <a:t>été</a:t>
            </a:r>
            <a:r>
              <a:rPr lang="de-DE" dirty="0" smtClean="0"/>
              <a:t>, on </a:t>
            </a:r>
            <a:r>
              <a:rPr lang="de-DE" dirty="0" err="1" smtClean="0"/>
              <a:t>va</a:t>
            </a:r>
            <a:r>
              <a:rPr lang="de-DE" dirty="0" smtClean="0"/>
              <a:t> </a:t>
            </a:r>
            <a:r>
              <a:rPr lang="de-DE" dirty="0" err="1" smtClean="0"/>
              <a:t>voler</a:t>
            </a:r>
            <a:r>
              <a:rPr lang="de-DE" dirty="0" smtClean="0"/>
              <a:t> … Portugal. (3VP)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1600" y="2852936"/>
            <a:ext cx="7416824" cy="2785864"/>
          </a:xfrm>
        </p:spPr>
        <p:txBody>
          <a:bodyPr>
            <a:normAutofit lnSpcReduction="10000"/>
          </a:bodyPr>
          <a:lstStyle/>
          <a:p>
            <a:pPr algn="l"/>
            <a:r>
              <a:rPr lang="de-DE" dirty="0" smtClean="0"/>
              <a:t>Option 1: En </a:t>
            </a:r>
            <a:r>
              <a:rPr lang="de-DE" dirty="0" err="1" smtClean="0"/>
              <a:t>été</a:t>
            </a:r>
            <a:r>
              <a:rPr lang="de-DE" dirty="0" smtClean="0"/>
              <a:t>, on </a:t>
            </a:r>
            <a:r>
              <a:rPr lang="de-DE" dirty="0" err="1" smtClean="0"/>
              <a:t>va</a:t>
            </a:r>
            <a:r>
              <a:rPr lang="de-DE" dirty="0" smtClean="0"/>
              <a:t> </a:t>
            </a:r>
            <a:r>
              <a:rPr lang="de-DE" dirty="0" err="1" smtClean="0"/>
              <a:t>voler</a:t>
            </a:r>
            <a:r>
              <a:rPr lang="de-DE" dirty="0" smtClean="0"/>
              <a:t> en Portugal.</a:t>
            </a:r>
          </a:p>
          <a:p>
            <a:pPr algn="l"/>
            <a:r>
              <a:rPr lang="de-DE" dirty="0" smtClean="0"/>
              <a:t>Option 2: En </a:t>
            </a:r>
            <a:r>
              <a:rPr lang="de-DE" dirty="0" err="1" smtClean="0"/>
              <a:t>été</a:t>
            </a:r>
            <a:r>
              <a:rPr lang="de-DE" dirty="0" smtClean="0"/>
              <a:t>, on </a:t>
            </a:r>
            <a:r>
              <a:rPr lang="de-DE" dirty="0" err="1" smtClean="0"/>
              <a:t>va</a:t>
            </a:r>
            <a:r>
              <a:rPr lang="de-DE" dirty="0" smtClean="0"/>
              <a:t> </a:t>
            </a:r>
            <a:r>
              <a:rPr lang="de-DE" dirty="0" err="1" smtClean="0"/>
              <a:t>voler</a:t>
            </a:r>
            <a:r>
              <a:rPr lang="de-DE" dirty="0" smtClean="0"/>
              <a:t> au Portugal.</a:t>
            </a:r>
          </a:p>
          <a:p>
            <a:pPr algn="l"/>
            <a:r>
              <a:rPr lang="de-DE" dirty="0" smtClean="0"/>
              <a:t>Option 3: En </a:t>
            </a:r>
            <a:r>
              <a:rPr lang="de-DE" dirty="0" err="1" smtClean="0"/>
              <a:t>été</a:t>
            </a:r>
            <a:r>
              <a:rPr lang="de-DE" dirty="0" smtClean="0"/>
              <a:t>, on </a:t>
            </a:r>
            <a:r>
              <a:rPr lang="de-DE" dirty="0" err="1" smtClean="0"/>
              <a:t>va</a:t>
            </a:r>
            <a:r>
              <a:rPr lang="de-DE" dirty="0" smtClean="0"/>
              <a:t> </a:t>
            </a:r>
            <a:r>
              <a:rPr lang="de-DE" dirty="0" err="1" smtClean="0"/>
              <a:t>voler</a:t>
            </a:r>
            <a:r>
              <a:rPr lang="de-DE" dirty="0" smtClean="0"/>
              <a:t> à Portugal.</a:t>
            </a:r>
          </a:p>
          <a:p>
            <a:pPr algn="l"/>
            <a:r>
              <a:rPr lang="de-DE" u="sng" dirty="0" smtClean="0"/>
              <a:t>Antwort: En </a:t>
            </a:r>
            <a:r>
              <a:rPr lang="de-DE" u="sng" dirty="0" err="1" smtClean="0"/>
              <a:t>été</a:t>
            </a:r>
            <a:r>
              <a:rPr lang="de-DE" u="sng" dirty="0" smtClean="0"/>
              <a:t>, on </a:t>
            </a:r>
            <a:r>
              <a:rPr lang="de-DE" u="sng" dirty="0" err="1" smtClean="0"/>
              <a:t>va</a:t>
            </a:r>
            <a:r>
              <a:rPr lang="de-DE" u="sng" dirty="0" smtClean="0"/>
              <a:t> </a:t>
            </a:r>
            <a:r>
              <a:rPr lang="de-DE" u="sng" dirty="0" err="1" smtClean="0"/>
              <a:t>voler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au</a:t>
            </a:r>
            <a:r>
              <a:rPr lang="de-DE" u="sng" dirty="0" smtClean="0">
                <a:solidFill>
                  <a:srgbClr val="FF0000"/>
                </a:solidFill>
              </a:rPr>
              <a:t> </a:t>
            </a:r>
            <a:r>
              <a:rPr lang="de-DE" u="sng" dirty="0" smtClean="0"/>
              <a:t>Portugal.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 smtClean="0"/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992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1E: Sage, dass du rote Sneakers, eine grüne Jeans und ein blaues Hemd trägst.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u="sng" dirty="0" smtClean="0"/>
              <a:t>Antwort: Je </a:t>
            </a:r>
            <a:r>
              <a:rPr lang="de-DE" u="sng" dirty="0" err="1" smtClean="0"/>
              <a:t>porte</a:t>
            </a:r>
            <a:r>
              <a:rPr lang="de-DE" u="sng" dirty="0" smtClean="0"/>
              <a:t> des </a:t>
            </a:r>
            <a:r>
              <a:rPr lang="de-DE" u="sng" dirty="0" err="1" smtClean="0"/>
              <a:t>baskets</a:t>
            </a:r>
            <a:r>
              <a:rPr lang="de-DE" u="sng" dirty="0" smtClean="0"/>
              <a:t> </a:t>
            </a:r>
            <a:r>
              <a:rPr lang="de-DE" u="sng" dirty="0" err="1" smtClean="0"/>
              <a:t>rouges</a:t>
            </a:r>
            <a:r>
              <a:rPr lang="de-DE" u="sng" dirty="0" smtClean="0"/>
              <a:t>, </a:t>
            </a:r>
            <a:r>
              <a:rPr lang="de-DE" u="sng" dirty="0" err="1" smtClean="0"/>
              <a:t>un</a:t>
            </a:r>
            <a:r>
              <a:rPr lang="de-DE" u="sng" dirty="0" smtClean="0"/>
              <a:t> </a:t>
            </a:r>
            <a:r>
              <a:rPr lang="de-DE" u="sng" dirty="0" err="1" smtClean="0"/>
              <a:t>jean</a:t>
            </a:r>
            <a:r>
              <a:rPr lang="de-DE" u="sng" dirty="0" smtClean="0"/>
              <a:t> </a:t>
            </a:r>
            <a:r>
              <a:rPr lang="de-DE" u="sng" dirty="0" err="1" smtClean="0"/>
              <a:t>vert</a:t>
            </a:r>
            <a:r>
              <a:rPr lang="de-DE" u="sng" dirty="0" smtClean="0"/>
              <a:t> et </a:t>
            </a:r>
            <a:r>
              <a:rPr lang="de-DE" u="sng" dirty="0" err="1" smtClean="0"/>
              <a:t>une</a:t>
            </a:r>
            <a:r>
              <a:rPr lang="de-DE" u="sng" dirty="0" smtClean="0"/>
              <a:t> </a:t>
            </a:r>
            <a:r>
              <a:rPr lang="de-DE" u="sng" dirty="0" err="1" smtClean="0"/>
              <a:t>chemise</a:t>
            </a:r>
            <a:r>
              <a:rPr lang="de-DE" u="sng" dirty="0" smtClean="0"/>
              <a:t> </a:t>
            </a:r>
            <a:r>
              <a:rPr lang="de-DE" u="sng" dirty="0" err="1" smtClean="0"/>
              <a:t>bleue</a:t>
            </a:r>
            <a:r>
              <a:rPr lang="de-DE" u="sng" dirty="0" smtClean="0"/>
              <a:t>.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54188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2E: Sage, dass du schwarze Stiefel, eine braune Hose und eine weiße Bluse trägst.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r>
              <a:rPr lang="de-DE" u="sng" dirty="0" smtClean="0"/>
              <a:t>Antwort: Je </a:t>
            </a:r>
            <a:r>
              <a:rPr lang="de-DE" u="sng" dirty="0" err="1" smtClean="0"/>
              <a:t>porte</a:t>
            </a:r>
            <a:r>
              <a:rPr lang="de-DE" u="sng" dirty="0" smtClean="0"/>
              <a:t> des </a:t>
            </a:r>
            <a:r>
              <a:rPr lang="de-DE" u="sng" dirty="0" err="1" smtClean="0"/>
              <a:t>bottes</a:t>
            </a:r>
            <a:r>
              <a:rPr lang="de-DE" u="sng" dirty="0" smtClean="0"/>
              <a:t> </a:t>
            </a:r>
            <a:r>
              <a:rPr lang="de-DE" u="sng" dirty="0" err="1" smtClean="0"/>
              <a:t>noires</a:t>
            </a:r>
            <a:r>
              <a:rPr lang="de-DE" u="sng" dirty="0" smtClean="0"/>
              <a:t>, </a:t>
            </a:r>
            <a:r>
              <a:rPr lang="de-DE" u="sng" dirty="0" err="1" smtClean="0"/>
              <a:t>un</a:t>
            </a:r>
            <a:r>
              <a:rPr lang="de-DE" u="sng" dirty="0" smtClean="0"/>
              <a:t> </a:t>
            </a:r>
            <a:r>
              <a:rPr lang="de-DE" u="sng" dirty="0" err="1" smtClean="0"/>
              <a:t>pantalon</a:t>
            </a:r>
            <a:r>
              <a:rPr lang="de-DE" u="sng" dirty="0" smtClean="0"/>
              <a:t> </a:t>
            </a:r>
            <a:r>
              <a:rPr lang="de-DE" u="sng" dirty="0" err="1" smtClean="0"/>
              <a:t>marron</a:t>
            </a:r>
            <a:r>
              <a:rPr lang="de-DE" u="sng" dirty="0" smtClean="0"/>
              <a:t> et </a:t>
            </a:r>
            <a:r>
              <a:rPr lang="de-DE" u="sng" dirty="0" err="1" smtClean="0"/>
              <a:t>un</a:t>
            </a:r>
            <a:r>
              <a:rPr lang="de-DE" u="sng" dirty="0" smtClean="0"/>
              <a:t> </a:t>
            </a:r>
            <a:r>
              <a:rPr lang="de-DE" u="sng" dirty="0" err="1" smtClean="0"/>
              <a:t>chemisier</a:t>
            </a:r>
            <a:r>
              <a:rPr lang="de-DE" u="sng" dirty="0" smtClean="0"/>
              <a:t> </a:t>
            </a:r>
            <a:r>
              <a:rPr lang="de-DE" u="sng" dirty="0" err="1" smtClean="0"/>
              <a:t>blanc</a:t>
            </a:r>
            <a:r>
              <a:rPr lang="de-DE" u="sng" dirty="0" smtClean="0"/>
              <a:t>.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63495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3E: Sage, dass du in deiner Freizeit ruderst und Gitarre spielst.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2160240"/>
          </a:xfrm>
        </p:spPr>
        <p:txBody>
          <a:bodyPr>
            <a:normAutofit/>
          </a:bodyPr>
          <a:lstStyle/>
          <a:p>
            <a:r>
              <a:rPr lang="de-DE" u="sng" dirty="0" smtClean="0"/>
              <a:t>Antwort: Dans </a:t>
            </a:r>
            <a:r>
              <a:rPr lang="de-DE" u="sng" dirty="0" err="1" smtClean="0"/>
              <a:t>mon</a:t>
            </a:r>
            <a:r>
              <a:rPr lang="de-DE" u="sng" dirty="0" smtClean="0"/>
              <a:t> </a:t>
            </a:r>
            <a:r>
              <a:rPr lang="de-DE" u="sng" dirty="0" err="1" smtClean="0"/>
              <a:t>temps</a:t>
            </a:r>
            <a:r>
              <a:rPr lang="de-DE" u="sng" dirty="0" smtClean="0"/>
              <a:t> </a:t>
            </a:r>
            <a:r>
              <a:rPr lang="de-DE" u="sng" dirty="0" err="1" smtClean="0"/>
              <a:t>libre</a:t>
            </a:r>
            <a:r>
              <a:rPr lang="de-DE" u="sng" dirty="0" smtClean="0"/>
              <a:t>, je </a:t>
            </a:r>
            <a:r>
              <a:rPr lang="de-DE" u="sng" dirty="0" err="1" smtClean="0"/>
              <a:t>fais</a:t>
            </a:r>
            <a:r>
              <a:rPr lang="de-DE" u="sng" dirty="0" smtClean="0"/>
              <a:t> de </a:t>
            </a:r>
            <a:r>
              <a:rPr lang="de-DE" u="sng" dirty="0" err="1" smtClean="0"/>
              <a:t>l‘aviron</a:t>
            </a:r>
            <a:r>
              <a:rPr lang="de-DE" u="sng" dirty="0" smtClean="0"/>
              <a:t> et je </a:t>
            </a:r>
            <a:r>
              <a:rPr lang="de-DE" u="sng" dirty="0" err="1" smtClean="0"/>
              <a:t>joue</a:t>
            </a:r>
            <a:r>
              <a:rPr lang="de-DE" u="sng" dirty="0" smtClean="0"/>
              <a:t> de la </a:t>
            </a:r>
            <a:r>
              <a:rPr lang="de-DE" u="sng" dirty="0" err="1" smtClean="0"/>
              <a:t>guitare</a:t>
            </a:r>
            <a:r>
              <a:rPr lang="de-DE" u="sng" dirty="0" smtClean="0"/>
              <a:t>.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415026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4E: Sage, dass du in deiner Freizeit Roller fährst und Trompete spielst.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400800" cy="2304256"/>
          </a:xfrm>
        </p:spPr>
        <p:txBody>
          <a:bodyPr>
            <a:normAutofit/>
          </a:bodyPr>
          <a:lstStyle/>
          <a:p>
            <a:r>
              <a:rPr lang="de-DE" u="sng" dirty="0" smtClean="0"/>
              <a:t>Antwort: Dans </a:t>
            </a:r>
            <a:r>
              <a:rPr lang="de-DE" u="sng" dirty="0" err="1" smtClean="0"/>
              <a:t>mon</a:t>
            </a:r>
            <a:r>
              <a:rPr lang="de-DE" u="sng" dirty="0" smtClean="0"/>
              <a:t> </a:t>
            </a:r>
            <a:r>
              <a:rPr lang="de-DE" u="sng" dirty="0" err="1" smtClean="0"/>
              <a:t>temps</a:t>
            </a:r>
            <a:r>
              <a:rPr lang="de-DE" u="sng" dirty="0" smtClean="0"/>
              <a:t> </a:t>
            </a:r>
            <a:r>
              <a:rPr lang="de-DE" u="sng" dirty="0" err="1" smtClean="0"/>
              <a:t>libre</a:t>
            </a:r>
            <a:r>
              <a:rPr lang="de-DE" u="sng" dirty="0" smtClean="0"/>
              <a:t>, je </a:t>
            </a:r>
            <a:r>
              <a:rPr lang="de-DE" u="sng" dirty="0" err="1" smtClean="0"/>
              <a:t>fais</a:t>
            </a:r>
            <a:r>
              <a:rPr lang="de-DE" u="sng" dirty="0" smtClean="0"/>
              <a:t> du </a:t>
            </a:r>
            <a:r>
              <a:rPr lang="de-DE" u="sng" dirty="0" err="1" smtClean="0"/>
              <a:t>roller</a:t>
            </a:r>
            <a:r>
              <a:rPr lang="de-DE" u="sng" dirty="0" smtClean="0"/>
              <a:t> et je </a:t>
            </a:r>
            <a:r>
              <a:rPr lang="de-DE" u="sng" dirty="0" err="1" smtClean="0"/>
              <a:t>joue</a:t>
            </a:r>
            <a:r>
              <a:rPr lang="de-DE" u="sng" dirty="0" smtClean="0"/>
              <a:t> de la </a:t>
            </a:r>
            <a:r>
              <a:rPr lang="de-DE" u="sng" dirty="0" err="1" smtClean="0"/>
              <a:t>trompette</a:t>
            </a:r>
            <a:r>
              <a:rPr lang="de-DE" u="sng" dirty="0" smtClean="0"/>
              <a:t>.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24289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5E: Sage, dass du lieber Sport treibst als Musik zu hören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400800" cy="2376264"/>
          </a:xfrm>
        </p:spPr>
        <p:txBody>
          <a:bodyPr/>
          <a:lstStyle/>
          <a:p>
            <a:r>
              <a:rPr lang="de-DE" u="sng" dirty="0" smtClean="0"/>
              <a:t>Antwort: Je </a:t>
            </a:r>
            <a:r>
              <a:rPr lang="de-DE" u="sng" dirty="0" err="1" smtClean="0"/>
              <a:t>préfère</a:t>
            </a:r>
            <a:r>
              <a:rPr lang="de-DE" u="sng" dirty="0" smtClean="0"/>
              <a:t> le </a:t>
            </a:r>
            <a:r>
              <a:rPr lang="de-DE" u="sng" dirty="0" err="1" smtClean="0"/>
              <a:t>sport</a:t>
            </a:r>
            <a:r>
              <a:rPr lang="de-DE" u="sng" dirty="0" smtClean="0"/>
              <a:t> à la </a:t>
            </a:r>
            <a:r>
              <a:rPr lang="de-DE" u="sng" dirty="0" err="1" smtClean="0"/>
              <a:t>musique</a:t>
            </a:r>
            <a:r>
              <a:rPr lang="de-DE" u="sng" dirty="0" smtClean="0"/>
              <a:t>.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13256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1F: Dans quelle </a:t>
            </a:r>
            <a:r>
              <a:rPr lang="de-DE" dirty="0" err="1" smtClean="0"/>
              <a:t>ville</a:t>
            </a:r>
            <a:r>
              <a:rPr lang="de-DE" dirty="0" smtClean="0"/>
              <a:t> </a:t>
            </a:r>
            <a:r>
              <a:rPr lang="de-DE" dirty="0" err="1" smtClean="0"/>
              <a:t>habitent</a:t>
            </a:r>
            <a:r>
              <a:rPr lang="de-DE" dirty="0" smtClean="0"/>
              <a:t> le plus </a:t>
            </a:r>
            <a:r>
              <a:rPr lang="de-DE" dirty="0" err="1" smtClean="0"/>
              <a:t>d‘habitants</a:t>
            </a:r>
            <a:r>
              <a:rPr lang="de-DE" dirty="0" smtClean="0"/>
              <a:t>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230425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dirty="0" smtClean="0"/>
              <a:t>Option 1: Marseille</a:t>
            </a:r>
          </a:p>
          <a:p>
            <a:pPr algn="l"/>
            <a:r>
              <a:rPr lang="de-DE" dirty="0" smtClean="0"/>
              <a:t>Option 2: Lyon</a:t>
            </a:r>
          </a:p>
          <a:p>
            <a:pPr algn="l"/>
            <a:r>
              <a:rPr lang="de-DE" dirty="0" smtClean="0"/>
              <a:t>Option 3: Toulouse</a:t>
            </a:r>
          </a:p>
          <a:p>
            <a:pPr algn="l"/>
            <a:r>
              <a:rPr lang="de-DE" u="sng" dirty="0" smtClean="0"/>
              <a:t>Antwort: Marseille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142593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de-DE" dirty="0" smtClean="0"/>
              <a:t>Frage 2F: </a:t>
            </a:r>
            <a:r>
              <a:rPr lang="de-DE" dirty="0" err="1" smtClean="0"/>
              <a:t>Quel</a:t>
            </a:r>
            <a:r>
              <a:rPr lang="de-DE" dirty="0" smtClean="0"/>
              <a:t> </a:t>
            </a:r>
            <a:r>
              <a:rPr lang="de-DE" dirty="0" err="1" smtClean="0"/>
              <a:t>vin</a:t>
            </a:r>
            <a:r>
              <a:rPr lang="de-DE" dirty="0" smtClean="0"/>
              <a:t> </a:t>
            </a:r>
            <a:r>
              <a:rPr lang="de-DE" dirty="0" err="1" smtClean="0"/>
              <a:t>produit</a:t>
            </a:r>
            <a:r>
              <a:rPr lang="de-DE" dirty="0" smtClean="0"/>
              <a:t> en France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presque</a:t>
            </a:r>
            <a:r>
              <a:rPr lang="de-DE" dirty="0" smtClean="0"/>
              <a:t> </a:t>
            </a:r>
            <a:r>
              <a:rPr lang="de-DE" dirty="0" err="1" smtClean="0"/>
              <a:t>noir</a:t>
            </a:r>
            <a:r>
              <a:rPr lang="de-DE" dirty="0" smtClean="0"/>
              <a:t>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852936"/>
            <a:ext cx="6400800" cy="244827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dirty="0" smtClean="0"/>
              <a:t>Option 1: le Bordeaux</a:t>
            </a:r>
          </a:p>
          <a:p>
            <a:pPr algn="l"/>
            <a:r>
              <a:rPr lang="de-DE" dirty="0" smtClean="0"/>
              <a:t>Option 2: le </a:t>
            </a:r>
            <a:r>
              <a:rPr lang="de-DE" dirty="0" err="1" smtClean="0"/>
              <a:t>Cahors</a:t>
            </a:r>
            <a:endParaRPr lang="de-DE" dirty="0" smtClean="0"/>
          </a:p>
          <a:p>
            <a:pPr algn="l"/>
            <a:r>
              <a:rPr lang="de-DE" dirty="0" smtClean="0"/>
              <a:t>Option 3: le </a:t>
            </a:r>
            <a:r>
              <a:rPr lang="de-DE" dirty="0" err="1" smtClean="0"/>
              <a:t>Cornas</a:t>
            </a:r>
            <a:endParaRPr lang="de-DE" dirty="0" smtClean="0"/>
          </a:p>
          <a:p>
            <a:pPr algn="l"/>
            <a:r>
              <a:rPr lang="de-DE" u="sng" dirty="0" smtClean="0"/>
              <a:t>Antwort: le </a:t>
            </a:r>
            <a:r>
              <a:rPr lang="de-DE" u="sng" dirty="0" err="1" smtClean="0"/>
              <a:t>Cahors</a:t>
            </a:r>
            <a:endParaRPr lang="de-DE" u="sng" dirty="0" smtClean="0"/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305444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Frage 1A: Wie stellt man sich vor?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Antwort: Je </a:t>
            </a:r>
            <a:r>
              <a:rPr lang="de-DE" dirty="0" err="1" smtClean="0"/>
              <a:t>m‘appelle</a:t>
            </a:r>
            <a:r>
              <a:rPr lang="de-DE" dirty="0" smtClean="0"/>
              <a:t> Marc.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 </a:t>
            </a:r>
            <a:endParaRPr lang="de-DE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26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de-DE" dirty="0" smtClean="0"/>
              <a:t>Frage 3F: Quelle </a:t>
            </a:r>
            <a:r>
              <a:rPr lang="de-DE" dirty="0" err="1" smtClean="0"/>
              <a:t>ville</a:t>
            </a:r>
            <a:r>
              <a:rPr lang="de-DE" dirty="0" smtClean="0"/>
              <a:t> en France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appelée</a:t>
            </a:r>
            <a:r>
              <a:rPr lang="de-DE" dirty="0" smtClean="0"/>
              <a:t> ‘la </a:t>
            </a:r>
            <a:r>
              <a:rPr lang="de-DE" dirty="0" err="1" smtClean="0"/>
              <a:t>ville</a:t>
            </a:r>
            <a:r>
              <a:rPr lang="de-DE" dirty="0" smtClean="0"/>
              <a:t> </a:t>
            </a:r>
            <a:r>
              <a:rPr lang="de-DE" dirty="0" err="1" smtClean="0"/>
              <a:t>rose</a:t>
            </a:r>
            <a:r>
              <a:rPr lang="de-DE" dirty="0" smtClean="0"/>
              <a:t>‘?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2952328"/>
          </a:xfrm>
        </p:spPr>
        <p:txBody>
          <a:bodyPr/>
          <a:lstStyle/>
          <a:p>
            <a:pPr algn="l"/>
            <a:r>
              <a:rPr lang="de-DE" dirty="0" smtClean="0"/>
              <a:t>Option 1: Toulouse</a:t>
            </a:r>
          </a:p>
          <a:p>
            <a:pPr algn="l"/>
            <a:r>
              <a:rPr lang="de-DE" dirty="0" smtClean="0"/>
              <a:t>Option 2: Nancy</a:t>
            </a:r>
          </a:p>
          <a:p>
            <a:pPr algn="l"/>
            <a:r>
              <a:rPr lang="de-DE" dirty="0" smtClean="0"/>
              <a:t>Option 3: Strasbourg</a:t>
            </a:r>
          </a:p>
          <a:p>
            <a:pPr algn="l"/>
            <a:r>
              <a:rPr lang="de-DE" u="sng" dirty="0" smtClean="0"/>
              <a:t>Antwort: Toulouse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74777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de-DE" dirty="0" smtClean="0"/>
              <a:t>Frage 4F: </a:t>
            </a:r>
            <a:r>
              <a:rPr lang="de-DE" dirty="0" err="1" smtClean="0"/>
              <a:t>Que</a:t>
            </a:r>
            <a:r>
              <a:rPr lang="de-DE" dirty="0" smtClean="0"/>
              <a:t> </a:t>
            </a:r>
            <a:r>
              <a:rPr lang="de-DE" dirty="0" err="1" smtClean="0"/>
              <a:t>signifie</a:t>
            </a:r>
            <a:r>
              <a:rPr lang="de-DE" dirty="0" smtClean="0"/>
              <a:t> le </a:t>
            </a:r>
            <a:r>
              <a:rPr lang="de-DE" dirty="0" err="1" smtClean="0"/>
              <a:t>terme</a:t>
            </a:r>
            <a:r>
              <a:rPr lang="de-DE" dirty="0"/>
              <a:t> </a:t>
            </a:r>
            <a:r>
              <a:rPr lang="de-DE" dirty="0" smtClean="0"/>
              <a:t>‘SDF‘?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28792" cy="252028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‘</a:t>
            </a:r>
            <a:r>
              <a:rPr lang="de-DE" dirty="0" err="1" smtClean="0"/>
              <a:t>Sécurité</a:t>
            </a:r>
            <a:r>
              <a:rPr lang="de-DE" dirty="0" smtClean="0"/>
              <a:t> de France‘</a:t>
            </a:r>
          </a:p>
          <a:p>
            <a:pPr algn="l"/>
            <a:r>
              <a:rPr lang="de-DE" dirty="0" smtClean="0"/>
              <a:t>Option 2: ‘Sans </a:t>
            </a:r>
            <a:r>
              <a:rPr lang="de-DE" dirty="0" err="1" smtClean="0"/>
              <a:t>domicile</a:t>
            </a:r>
            <a:r>
              <a:rPr lang="de-DE" dirty="0" smtClean="0"/>
              <a:t> fixe‘</a:t>
            </a:r>
          </a:p>
          <a:p>
            <a:pPr algn="l"/>
            <a:r>
              <a:rPr lang="de-DE" dirty="0" smtClean="0"/>
              <a:t>Option 3: ‘</a:t>
            </a:r>
            <a:r>
              <a:rPr lang="de-DE" dirty="0" err="1" smtClean="0"/>
              <a:t>Solidarité</a:t>
            </a:r>
            <a:r>
              <a:rPr lang="de-DE" dirty="0" smtClean="0"/>
              <a:t> des </a:t>
            </a:r>
            <a:r>
              <a:rPr lang="de-DE" dirty="0" err="1" smtClean="0"/>
              <a:t>Fromageurs</a:t>
            </a:r>
            <a:r>
              <a:rPr lang="de-DE" dirty="0" smtClean="0"/>
              <a:t>‘</a:t>
            </a:r>
          </a:p>
          <a:p>
            <a:pPr algn="l"/>
            <a:r>
              <a:rPr lang="de-DE" u="sng" dirty="0" smtClean="0"/>
              <a:t>Antwort: ‘Sans </a:t>
            </a:r>
            <a:r>
              <a:rPr lang="de-DE" u="sng" dirty="0" err="1" smtClean="0"/>
              <a:t>domicile</a:t>
            </a:r>
            <a:r>
              <a:rPr lang="de-DE" u="sng" dirty="0" smtClean="0"/>
              <a:t> fixe‘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258726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Frage 5F: </a:t>
            </a:r>
            <a:r>
              <a:rPr lang="de-DE" dirty="0" err="1" smtClean="0"/>
              <a:t>Combien</a:t>
            </a:r>
            <a:r>
              <a:rPr lang="de-DE" dirty="0" smtClean="0"/>
              <a:t> de </a:t>
            </a:r>
            <a:r>
              <a:rPr lang="de-DE" dirty="0" err="1" smtClean="0"/>
              <a:t>tours</a:t>
            </a:r>
            <a:r>
              <a:rPr lang="de-DE" dirty="0" smtClean="0"/>
              <a:t> </a:t>
            </a:r>
            <a:r>
              <a:rPr lang="de-DE" dirty="0" err="1" smtClean="0"/>
              <a:t>est-ce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la </a:t>
            </a:r>
            <a:r>
              <a:rPr lang="de-DE" dirty="0" err="1" smtClean="0"/>
              <a:t>cathédrale</a:t>
            </a:r>
            <a:r>
              <a:rPr lang="de-DE" dirty="0" smtClean="0"/>
              <a:t> de Strasbourg a?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056784" cy="2880320"/>
          </a:xfrm>
        </p:spPr>
        <p:txBody>
          <a:bodyPr>
            <a:normAutofit lnSpcReduction="10000"/>
          </a:bodyPr>
          <a:lstStyle/>
          <a:p>
            <a:pPr algn="l"/>
            <a:r>
              <a:rPr lang="de-DE" dirty="0" smtClean="0"/>
              <a:t>Option 1: </a:t>
            </a:r>
            <a:r>
              <a:rPr lang="de-DE" dirty="0" err="1" smtClean="0"/>
              <a:t>deux</a:t>
            </a:r>
            <a:r>
              <a:rPr lang="de-DE" dirty="0" smtClean="0"/>
              <a:t> </a:t>
            </a:r>
            <a:r>
              <a:rPr lang="de-DE" dirty="0" err="1" smtClean="0"/>
              <a:t>tours</a:t>
            </a:r>
            <a:endParaRPr lang="de-DE" dirty="0" smtClean="0"/>
          </a:p>
          <a:p>
            <a:pPr algn="l"/>
            <a:r>
              <a:rPr lang="de-DE" dirty="0" smtClean="0"/>
              <a:t>Option 2: </a:t>
            </a:r>
            <a:r>
              <a:rPr lang="de-DE" dirty="0" err="1" smtClean="0"/>
              <a:t>trois</a:t>
            </a:r>
            <a:r>
              <a:rPr lang="de-DE" dirty="0" smtClean="0"/>
              <a:t> </a:t>
            </a:r>
            <a:r>
              <a:rPr lang="de-DE" dirty="0" err="1" smtClean="0"/>
              <a:t>tours</a:t>
            </a:r>
            <a:endParaRPr lang="de-DE" dirty="0" smtClean="0"/>
          </a:p>
          <a:p>
            <a:pPr algn="l"/>
            <a:r>
              <a:rPr lang="de-DE" dirty="0" smtClean="0"/>
              <a:t>Option 3: 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seule</a:t>
            </a:r>
            <a:r>
              <a:rPr lang="de-DE" dirty="0" smtClean="0"/>
              <a:t> tour</a:t>
            </a:r>
          </a:p>
          <a:p>
            <a:pPr algn="l"/>
            <a:r>
              <a:rPr lang="de-DE" u="sng" dirty="0" smtClean="0"/>
              <a:t>Antwort: </a:t>
            </a:r>
            <a:r>
              <a:rPr lang="de-DE" u="sng" dirty="0" err="1" smtClean="0"/>
              <a:t>une</a:t>
            </a:r>
            <a:r>
              <a:rPr lang="de-DE" u="sng" dirty="0" smtClean="0"/>
              <a:t> </a:t>
            </a:r>
            <a:r>
              <a:rPr lang="de-DE" u="sng" dirty="0" err="1" smtClean="0"/>
              <a:t>seule</a:t>
            </a:r>
            <a:r>
              <a:rPr lang="de-DE" u="sng" dirty="0" smtClean="0"/>
              <a:t> tour</a:t>
            </a:r>
          </a:p>
          <a:p>
            <a:r>
              <a:rPr lang="de-DE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94694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de-DE" dirty="0" smtClean="0"/>
              <a:t>Frage 2A: Wie gibt man sein Alter an?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780928"/>
            <a:ext cx="6400800" cy="26642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Je </a:t>
            </a:r>
            <a:r>
              <a:rPr lang="de-DE" dirty="0" err="1" smtClean="0"/>
              <a:t>suis</a:t>
            </a:r>
            <a:r>
              <a:rPr lang="de-DE" dirty="0" smtClean="0"/>
              <a:t> </a:t>
            </a:r>
            <a:r>
              <a:rPr lang="de-DE" dirty="0" err="1" smtClean="0"/>
              <a:t>quinze</a:t>
            </a:r>
            <a:r>
              <a:rPr lang="de-DE" dirty="0" smtClean="0"/>
              <a:t> ans.</a:t>
            </a:r>
          </a:p>
          <a:p>
            <a:pPr algn="l"/>
            <a:r>
              <a:rPr lang="de-DE" dirty="0" smtClean="0"/>
              <a:t>Option 2: </a:t>
            </a:r>
            <a:r>
              <a:rPr lang="de-DE" dirty="0" err="1" smtClean="0"/>
              <a:t>J‘ai</a:t>
            </a:r>
            <a:r>
              <a:rPr lang="de-DE" dirty="0" smtClean="0"/>
              <a:t> </a:t>
            </a:r>
            <a:r>
              <a:rPr lang="de-DE" dirty="0" err="1" smtClean="0"/>
              <a:t>quinze</a:t>
            </a:r>
            <a:r>
              <a:rPr lang="de-DE" dirty="0" smtClean="0"/>
              <a:t> ans.</a:t>
            </a:r>
          </a:p>
          <a:p>
            <a:pPr algn="l"/>
            <a:r>
              <a:rPr lang="de-DE" dirty="0" smtClean="0"/>
              <a:t>Option 3: Je </a:t>
            </a:r>
            <a:r>
              <a:rPr lang="de-DE" dirty="0" err="1" smtClean="0"/>
              <a:t>m‘appelle</a:t>
            </a:r>
            <a:r>
              <a:rPr lang="de-DE" dirty="0" smtClean="0"/>
              <a:t> </a:t>
            </a:r>
            <a:r>
              <a:rPr lang="de-DE" dirty="0" err="1" smtClean="0"/>
              <a:t>quinze</a:t>
            </a:r>
            <a:r>
              <a:rPr lang="de-DE" dirty="0" smtClean="0"/>
              <a:t> ans.</a:t>
            </a:r>
          </a:p>
          <a:p>
            <a:pPr algn="l"/>
            <a:r>
              <a:rPr lang="de-DE" u="sng" dirty="0" smtClean="0"/>
              <a:t>Antwort: Option 2 – </a:t>
            </a:r>
            <a:r>
              <a:rPr lang="de-DE" u="sng" dirty="0" err="1" smtClean="0"/>
              <a:t>J‘</a:t>
            </a:r>
            <a:r>
              <a:rPr lang="de-DE" b="1" u="sng" dirty="0" err="1" smtClean="0">
                <a:solidFill>
                  <a:srgbClr val="FF0000"/>
                </a:solidFill>
              </a:rPr>
              <a:t>ai</a:t>
            </a:r>
            <a:r>
              <a:rPr lang="de-DE" u="sng" dirty="0" smtClean="0"/>
              <a:t> </a:t>
            </a:r>
            <a:r>
              <a:rPr lang="de-DE" u="sng" dirty="0" err="1" smtClean="0"/>
              <a:t>quinze</a:t>
            </a:r>
            <a:r>
              <a:rPr lang="de-DE" u="sng" dirty="0" smtClean="0"/>
              <a:t> ans.</a:t>
            </a:r>
            <a:endParaRPr lang="de-DE" dirty="0" smtClean="0"/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 smtClean="0"/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108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Frage 3A: Wie sagt man, wo man wohnt?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Antwort: </a:t>
            </a:r>
            <a:r>
              <a:rPr lang="de-DE" dirty="0" err="1" smtClean="0"/>
              <a:t>J‘habite</a:t>
            </a:r>
            <a:r>
              <a:rPr lang="de-DE" dirty="0" smtClean="0"/>
              <a:t> à Stuttgart.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509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Frage 4A: Wie sagt man, dass man Tennis spielt?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Antwort: Je </a:t>
            </a:r>
            <a:r>
              <a:rPr lang="de-DE" dirty="0" err="1" smtClean="0"/>
              <a:t>joue</a:t>
            </a:r>
            <a:r>
              <a:rPr lang="de-DE" dirty="0" smtClean="0"/>
              <a:t> au </a:t>
            </a:r>
            <a:r>
              <a:rPr lang="de-DE" dirty="0" err="1" smtClean="0"/>
              <a:t>tennis</a:t>
            </a:r>
            <a:r>
              <a:rPr lang="de-DE" dirty="0" smtClean="0"/>
              <a:t>./Je </a:t>
            </a:r>
            <a:r>
              <a:rPr lang="de-DE" dirty="0" err="1" smtClean="0"/>
              <a:t>fais</a:t>
            </a:r>
            <a:r>
              <a:rPr lang="de-DE" dirty="0" smtClean="0"/>
              <a:t> du </a:t>
            </a:r>
            <a:r>
              <a:rPr lang="de-DE" dirty="0" err="1" smtClean="0"/>
              <a:t>tennis</a:t>
            </a:r>
            <a:r>
              <a:rPr lang="de-DE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672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Frage 5A: Wie sagt man, dass man Klavier spielt? (1VP)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Antwort: Je </a:t>
            </a:r>
            <a:r>
              <a:rPr lang="de-DE" dirty="0" err="1" smtClean="0"/>
              <a:t>joue</a:t>
            </a:r>
            <a:r>
              <a:rPr lang="de-DE" dirty="0" smtClean="0"/>
              <a:t> du piano./Je </a:t>
            </a:r>
            <a:r>
              <a:rPr lang="de-DE" dirty="0" err="1" smtClean="0"/>
              <a:t>fais</a:t>
            </a:r>
            <a:r>
              <a:rPr lang="de-DE" dirty="0" smtClean="0"/>
              <a:t> du piano.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410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pPr algn="l"/>
            <a:r>
              <a:rPr lang="de-DE" dirty="0" smtClean="0"/>
              <a:t>Frage 1B: </a:t>
            </a:r>
            <a:r>
              <a:rPr lang="de-DE" dirty="0" err="1" smtClean="0"/>
              <a:t>J‘aime</a:t>
            </a:r>
            <a:r>
              <a:rPr lang="de-DE" dirty="0" smtClean="0"/>
              <a:t> … </a:t>
            </a:r>
            <a:r>
              <a:rPr lang="de-DE" dirty="0" err="1" smtClean="0"/>
              <a:t>spaghettis</a:t>
            </a:r>
            <a:r>
              <a:rPr lang="de-DE" dirty="0" smtClean="0"/>
              <a:t>. (2VP)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26642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dirty="0" smtClean="0"/>
              <a:t>Option 1: </a:t>
            </a:r>
            <a:r>
              <a:rPr lang="de-DE" dirty="0" err="1" smtClean="0"/>
              <a:t>J‘aime</a:t>
            </a:r>
            <a:r>
              <a:rPr lang="de-DE" dirty="0" smtClean="0"/>
              <a:t> </a:t>
            </a:r>
            <a:r>
              <a:rPr lang="de-DE" u="sng" dirty="0" smtClean="0"/>
              <a:t>des</a:t>
            </a:r>
            <a:r>
              <a:rPr lang="de-DE" dirty="0" smtClean="0"/>
              <a:t> </a:t>
            </a:r>
            <a:r>
              <a:rPr lang="de-DE" dirty="0" err="1" smtClean="0"/>
              <a:t>spaghettis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</a:t>
            </a:r>
            <a:r>
              <a:rPr lang="de-DE" dirty="0" err="1" smtClean="0"/>
              <a:t>J‘aime</a:t>
            </a:r>
            <a:r>
              <a:rPr lang="de-DE" dirty="0" smtClean="0"/>
              <a:t> </a:t>
            </a:r>
            <a:r>
              <a:rPr lang="de-DE" u="sng" dirty="0" smtClean="0"/>
              <a:t>les</a:t>
            </a:r>
            <a:r>
              <a:rPr lang="de-DE" dirty="0" smtClean="0"/>
              <a:t> </a:t>
            </a:r>
            <a:r>
              <a:rPr lang="de-DE" dirty="0" err="1" smtClean="0"/>
              <a:t>spaghettis</a:t>
            </a:r>
            <a:r>
              <a:rPr lang="de-DE" dirty="0" smtClean="0"/>
              <a:t>.</a:t>
            </a:r>
            <a:endParaRPr lang="de-DE" u="sng" dirty="0" smtClean="0"/>
          </a:p>
          <a:p>
            <a:pPr algn="l"/>
            <a:r>
              <a:rPr lang="de-DE" dirty="0" smtClean="0"/>
              <a:t>Option 3: </a:t>
            </a:r>
            <a:r>
              <a:rPr lang="de-DE" dirty="0" err="1" smtClean="0"/>
              <a:t>J‘aime</a:t>
            </a:r>
            <a:r>
              <a:rPr lang="de-DE" dirty="0" smtClean="0"/>
              <a:t> </a:t>
            </a:r>
            <a:r>
              <a:rPr lang="de-DE" u="sng" dirty="0" smtClean="0"/>
              <a:t>de</a:t>
            </a:r>
            <a:r>
              <a:rPr lang="de-DE" dirty="0" smtClean="0"/>
              <a:t> </a:t>
            </a:r>
            <a:r>
              <a:rPr lang="de-DE" dirty="0" err="1" smtClean="0"/>
              <a:t>spaghettis</a:t>
            </a:r>
            <a:r>
              <a:rPr lang="de-DE" dirty="0" smtClean="0"/>
              <a:t>.</a:t>
            </a:r>
            <a:endParaRPr lang="de-DE" u="sng" dirty="0" smtClean="0"/>
          </a:p>
          <a:p>
            <a:pPr algn="l"/>
            <a:r>
              <a:rPr lang="de-DE" u="sng" dirty="0" smtClean="0"/>
              <a:t>Antwort: </a:t>
            </a:r>
            <a:r>
              <a:rPr lang="de-DE" u="sng" dirty="0" err="1" smtClean="0"/>
              <a:t>J‘aime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les</a:t>
            </a:r>
            <a:r>
              <a:rPr lang="de-DE" u="sng" dirty="0" smtClean="0"/>
              <a:t> </a:t>
            </a:r>
            <a:r>
              <a:rPr lang="de-DE" u="sng" dirty="0" err="1" smtClean="0"/>
              <a:t>spaghettis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317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de-DE" dirty="0" smtClean="0"/>
              <a:t>Frage 2B: Je mange </a:t>
            </a:r>
            <a:r>
              <a:rPr lang="de-DE" dirty="0" err="1" smtClean="0"/>
              <a:t>beaucoup</a:t>
            </a:r>
            <a:r>
              <a:rPr lang="de-DE" dirty="0" smtClean="0"/>
              <a:t> … </a:t>
            </a:r>
            <a:r>
              <a:rPr lang="de-DE" dirty="0" err="1" smtClean="0"/>
              <a:t>crêpes</a:t>
            </a:r>
            <a:r>
              <a:rPr lang="de-DE" dirty="0" smtClean="0"/>
              <a:t>. (2VP)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272808" cy="3096344"/>
          </a:xfrm>
        </p:spPr>
        <p:txBody>
          <a:bodyPr>
            <a:normAutofit/>
          </a:bodyPr>
          <a:lstStyle/>
          <a:p>
            <a:pPr algn="l"/>
            <a:r>
              <a:rPr lang="de-DE" dirty="0" smtClean="0"/>
              <a:t>Option 1: Je mange </a:t>
            </a:r>
            <a:r>
              <a:rPr lang="de-DE" dirty="0" err="1" smtClean="0"/>
              <a:t>beaucoup</a:t>
            </a:r>
            <a:r>
              <a:rPr lang="de-DE" dirty="0" smtClean="0"/>
              <a:t> </a:t>
            </a:r>
            <a:r>
              <a:rPr lang="de-DE" u="sng" dirty="0" smtClean="0"/>
              <a:t>des</a:t>
            </a:r>
            <a:r>
              <a:rPr lang="de-DE" dirty="0" smtClean="0"/>
              <a:t> </a:t>
            </a:r>
            <a:r>
              <a:rPr lang="de-DE" dirty="0" err="1" smtClean="0"/>
              <a:t>crêpes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2: Je mange </a:t>
            </a:r>
            <a:r>
              <a:rPr lang="de-DE" dirty="0" err="1" smtClean="0"/>
              <a:t>beaucoup</a:t>
            </a:r>
            <a:r>
              <a:rPr lang="de-DE" dirty="0" smtClean="0"/>
              <a:t> </a:t>
            </a:r>
            <a:r>
              <a:rPr lang="de-DE" u="sng" dirty="0" smtClean="0"/>
              <a:t>les</a:t>
            </a:r>
            <a:r>
              <a:rPr lang="de-DE" dirty="0" smtClean="0"/>
              <a:t> </a:t>
            </a:r>
            <a:r>
              <a:rPr lang="de-DE" dirty="0" err="1" smtClean="0"/>
              <a:t>crêpes</a:t>
            </a:r>
            <a:r>
              <a:rPr lang="de-DE" dirty="0" smtClean="0"/>
              <a:t>.</a:t>
            </a:r>
          </a:p>
          <a:p>
            <a:pPr algn="l"/>
            <a:r>
              <a:rPr lang="de-DE" dirty="0" smtClean="0"/>
              <a:t>Option 3: Je mange </a:t>
            </a:r>
            <a:r>
              <a:rPr lang="de-DE" dirty="0" err="1" smtClean="0"/>
              <a:t>beaucoup</a:t>
            </a:r>
            <a:r>
              <a:rPr lang="de-DE" dirty="0" smtClean="0"/>
              <a:t> </a:t>
            </a:r>
            <a:r>
              <a:rPr lang="de-DE" u="sng" dirty="0" smtClean="0"/>
              <a:t>de</a:t>
            </a:r>
            <a:r>
              <a:rPr lang="de-DE" dirty="0" smtClean="0"/>
              <a:t> </a:t>
            </a:r>
            <a:r>
              <a:rPr lang="de-DE" dirty="0" err="1" smtClean="0"/>
              <a:t>crêpes</a:t>
            </a:r>
            <a:r>
              <a:rPr lang="de-DE" dirty="0" smtClean="0"/>
              <a:t>.</a:t>
            </a:r>
          </a:p>
          <a:p>
            <a:pPr algn="l"/>
            <a:r>
              <a:rPr lang="de-DE" u="sng" dirty="0" smtClean="0"/>
              <a:t>Antwort: Je mange </a:t>
            </a:r>
            <a:r>
              <a:rPr lang="de-DE" u="sng" dirty="0" err="1" smtClean="0"/>
              <a:t>beaucoup</a:t>
            </a:r>
            <a:r>
              <a:rPr lang="de-DE" u="sng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de</a:t>
            </a:r>
            <a:r>
              <a:rPr lang="de-DE" u="sng" dirty="0" smtClean="0"/>
              <a:t> </a:t>
            </a:r>
            <a:r>
              <a:rPr lang="de-DE" u="sng" dirty="0" err="1" smtClean="0"/>
              <a:t>crêpes</a:t>
            </a:r>
            <a:r>
              <a:rPr lang="de-DE" u="sng" dirty="0" smtClean="0"/>
              <a:t>.</a:t>
            </a:r>
          </a:p>
          <a:p>
            <a:r>
              <a:rPr lang="de-DE" u="sng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 action="ppaction://hlinksldjump"/>
              </a:rPr>
              <a:t>zurück</a:t>
            </a: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308294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</Words>
  <Application>Microsoft Office PowerPoint</Application>
  <PresentationFormat>Bildschirmpräsentation (4:3)</PresentationFormat>
  <Paragraphs>228</Paragraphs>
  <Slides>32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3" baseType="lpstr">
      <vt:lpstr>Larissa</vt:lpstr>
      <vt:lpstr>Französisch-Quiz</vt:lpstr>
      <vt:lpstr>Welche Gruppe wird Millionär?</vt:lpstr>
      <vt:lpstr>Frage 1A: Wie stellt man sich vor? (1VP)</vt:lpstr>
      <vt:lpstr>Frage 2A: Wie gibt man sein Alter an? (1VP)</vt:lpstr>
      <vt:lpstr>Frage 3A: Wie sagt man, wo man wohnt? (1VP)</vt:lpstr>
      <vt:lpstr>Frage 4A: Wie sagt man, dass man Tennis spielt? (1VP)</vt:lpstr>
      <vt:lpstr>Frage 5A: Wie sagt man, dass man Klavier spielt? (1VP)</vt:lpstr>
      <vt:lpstr>Frage 1B: J‘aime … spaghettis. (2VP) </vt:lpstr>
      <vt:lpstr>Frage 2B: Je mange beaucoup … crêpes. (2VP)</vt:lpstr>
      <vt:lpstr>Frage 3B: Je ne bois pas … alcool. (2VP)</vt:lpstr>
      <vt:lpstr>Frage 4B: Je prends un kilo … farine. (2VP)</vt:lpstr>
      <vt:lpstr>Frage 5B: - Oui, je prends … sucre. (2VP) </vt:lpstr>
      <vt:lpstr>Frage 1C: Quelle est la capitale de l‘Alsace? (3VP)</vt:lpstr>
      <vt:lpstr>Frage 2C: Quel pays a le plus d‘habitants? (3VP)</vt:lpstr>
      <vt:lpstr>Frage 3C: Quelle est la différence entre la bière en France et en Bavière? (3VP)</vt:lpstr>
      <vt:lpstr>Frage 4C: Qu‘est-ce qu‘on fête le 6 janvier en France? (3VP)</vt:lpstr>
      <vt:lpstr>Frage 5C: Sur la Martinique on paie avec… (3VP)</vt:lpstr>
      <vt:lpstr>Frage 1D: Marie et Chantal partent … France (3VP)</vt:lpstr>
      <vt:lpstr>Frage 2D: John vient … Etats-Unis. (3VP)</vt:lpstr>
      <vt:lpstr>Frage 3D – Passé composé:  Jean et Marie sont … (aller) chez Nicolas. (3VP)</vt:lpstr>
      <vt:lpstr>Frage 4D – Passé composé: Madame, vous … (visiter) Paris? (3VP)</vt:lpstr>
      <vt:lpstr>Frage 5D: En été, on va voler … Portugal. (3VP)</vt:lpstr>
      <vt:lpstr>Frage 1E: Sage, dass du rote Sneakers, eine grüne Jeans und ein blaues Hemd trägst. (2VP)</vt:lpstr>
      <vt:lpstr>Frage 2E: Sage, dass du schwarze Stiefel, eine braune Hose und eine weiße Bluse trägst. (2VP)</vt:lpstr>
      <vt:lpstr>Frage 3E: Sage, dass du in deiner Freizeit ruderst und Gitarre spielst. (2VP)</vt:lpstr>
      <vt:lpstr>Frage 4E: Sage, dass du in deiner Freizeit Roller fährst und Trompete spielst. (2VP)</vt:lpstr>
      <vt:lpstr>Frage 5E: Sage, dass du lieber Sport treibst als Musik zu hören (2VP)</vt:lpstr>
      <vt:lpstr>Frage 1F: Dans quelle ville habitent le plus d‘habitants? (1VP)</vt:lpstr>
      <vt:lpstr>Frage 2F: Quel vin produit en France est presque noir? (1VP)</vt:lpstr>
      <vt:lpstr>Frage 3F: Quelle ville en France est appelée ‘la ville rose‘? (1VP)</vt:lpstr>
      <vt:lpstr>Frage 4F: Que signifie le terme ‘SDF‘? (1VP)</vt:lpstr>
      <vt:lpstr>Frage 5F: Combien de tours est-ce que la cathédrale de Strasbourg a? (1VP)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Nacke, Rene (LS)</cp:lastModifiedBy>
  <cp:revision>60</cp:revision>
  <dcterms:created xsi:type="dcterms:W3CDTF">2014-10-26T08:24:03Z</dcterms:created>
  <dcterms:modified xsi:type="dcterms:W3CDTF">2015-04-28T14:31:39Z</dcterms:modified>
</cp:coreProperties>
</file>