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0" r:id="rId3"/>
  </p:sldIdLst>
  <p:sldSz cx="9144000" cy="6858000" type="screen4x3"/>
  <p:notesSz cx="6858000" cy="9144000"/>
  <p:defaultTextStyle>
    <a:defPPr>
      <a:defRPr lang="de-DE"/>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72" y="-7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lvl1pPr>
              <a:defRPr/>
            </a:lvl1pPr>
          </a:lstStyle>
          <a:p>
            <a:pPr>
              <a:defRPr/>
            </a:pPr>
            <a:fld id="{F2BFAAA0-0600-413A-A9BF-B84F939ED597}" type="datetimeFigureOut">
              <a:rPr lang="de-DE"/>
              <a:pPr>
                <a:defRPr/>
              </a:pPr>
              <a:t>25.02.2013</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B647EF8D-A8F5-474A-90A0-754542666BDC}" type="slidenum">
              <a:rPr lang="de-DE"/>
              <a:pPr>
                <a:defRPr/>
              </a:pPr>
              <a:t>‹Nr.›</a:t>
            </a:fld>
            <a:endParaRPr lang="de-D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746E2B43-AE2E-43C2-9753-8DD0C7218577}" type="datetimeFigureOut">
              <a:rPr lang="de-DE"/>
              <a:pPr>
                <a:defRPr/>
              </a:pPr>
              <a:t>25.02.2013</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BF2508B0-CE2C-4598-8574-760FFA8AD91D}" type="slidenum">
              <a:rPr lang="de-DE"/>
              <a:pPr>
                <a:defRPr/>
              </a:pPr>
              <a:t>‹Nr.›</a:t>
            </a:fld>
            <a:endParaRPr lang="de-D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26A6BFBC-B066-46EA-907E-CA93E66816FB}" type="datetimeFigureOut">
              <a:rPr lang="de-DE"/>
              <a:pPr>
                <a:defRPr/>
              </a:pPr>
              <a:t>25.02.2013</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5AF23D17-CAF2-4F65-84C5-9AE9C90ECA43}" type="slidenum">
              <a:rPr lang="de-DE"/>
              <a:pPr>
                <a:defRPr/>
              </a:pPr>
              <a:t>‹Nr.›</a:t>
            </a:fld>
            <a:endParaRPr lang="de-D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lvl1pPr>
              <a:defRPr/>
            </a:lvl1pPr>
          </a:lstStyle>
          <a:p>
            <a:pPr>
              <a:defRPr/>
            </a:pPr>
            <a:fld id="{54899075-8F52-419A-91E9-2C7D2A7F13D0}" type="datetimeFigureOut">
              <a:rPr lang="de-DE"/>
              <a:pPr>
                <a:defRPr/>
              </a:pPr>
              <a:t>25.02.2013</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9B8D2DE0-B36F-4D90-9273-CF581563E5E4}" type="slidenum">
              <a:rPr lang="de-DE"/>
              <a:pPr>
                <a:defRPr/>
              </a:pPr>
              <a:t>‹Nr.›</a:t>
            </a:fld>
            <a:endParaRPr lang="de-D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Textmasterformate durch Klicken bearbeiten</a:t>
            </a:r>
          </a:p>
        </p:txBody>
      </p:sp>
      <p:sp>
        <p:nvSpPr>
          <p:cNvPr id="4" name="Datumsplatzhalter 3"/>
          <p:cNvSpPr>
            <a:spLocks noGrp="1"/>
          </p:cNvSpPr>
          <p:nvPr>
            <p:ph type="dt" sz="half" idx="10"/>
          </p:nvPr>
        </p:nvSpPr>
        <p:spPr/>
        <p:txBody>
          <a:bodyPr/>
          <a:lstStyle>
            <a:lvl1pPr>
              <a:defRPr/>
            </a:lvl1pPr>
          </a:lstStyle>
          <a:p>
            <a:pPr>
              <a:defRPr/>
            </a:pPr>
            <a:fld id="{F3F2B7A9-2B70-4434-AAC6-036C293335B4}" type="datetimeFigureOut">
              <a:rPr lang="de-DE"/>
              <a:pPr>
                <a:defRPr/>
              </a:pPr>
              <a:t>25.02.2013</a:t>
            </a:fld>
            <a:endParaRPr lang="de-DE"/>
          </a:p>
        </p:txBody>
      </p:sp>
      <p:sp>
        <p:nvSpPr>
          <p:cNvPr id="5" name="Fußzeilenplatzhalter 4"/>
          <p:cNvSpPr>
            <a:spLocks noGrp="1"/>
          </p:cNvSpPr>
          <p:nvPr>
            <p:ph type="ftr" sz="quarter" idx="11"/>
          </p:nvPr>
        </p:nvSpPr>
        <p:spPr/>
        <p:txBody>
          <a:bodyPr/>
          <a:lstStyle>
            <a:lvl1pPr>
              <a:defRPr/>
            </a:lvl1pPr>
          </a:lstStyle>
          <a:p>
            <a:pPr>
              <a:defRPr/>
            </a:pPr>
            <a:endParaRPr lang="de-DE"/>
          </a:p>
        </p:txBody>
      </p:sp>
      <p:sp>
        <p:nvSpPr>
          <p:cNvPr id="6" name="Foliennummernplatzhalter 5"/>
          <p:cNvSpPr>
            <a:spLocks noGrp="1"/>
          </p:cNvSpPr>
          <p:nvPr>
            <p:ph type="sldNum" sz="quarter" idx="12"/>
          </p:nvPr>
        </p:nvSpPr>
        <p:spPr/>
        <p:txBody>
          <a:bodyPr/>
          <a:lstStyle>
            <a:lvl1pPr>
              <a:defRPr/>
            </a:lvl1pPr>
          </a:lstStyle>
          <a:p>
            <a:pPr>
              <a:defRPr/>
            </a:pPr>
            <a:fld id="{4C2A99A6-7E04-446C-8241-49BFC09D5A1A}" type="slidenum">
              <a:rPr lang="de-DE"/>
              <a:pPr>
                <a:defRPr/>
              </a:pPr>
              <a:t>‹Nr.›</a:t>
            </a:fld>
            <a:endParaRPr lang="de-D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3"/>
          <p:cNvSpPr>
            <a:spLocks noGrp="1"/>
          </p:cNvSpPr>
          <p:nvPr>
            <p:ph type="dt" sz="half" idx="10"/>
          </p:nvPr>
        </p:nvSpPr>
        <p:spPr/>
        <p:txBody>
          <a:bodyPr/>
          <a:lstStyle>
            <a:lvl1pPr>
              <a:defRPr/>
            </a:lvl1pPr>
          </a:lstStyle>
          <a:p>
            <a:pPr>
              <a:defRPr/>
            </a:pPr>
            <a:fld id="{75C7828B-8AB4-4A82-80FD-9CAEEEC5CD5A}" type="datetimeFigureOut">
              <a:rPr lang="de-DE"/>
              <a:pPr>
                <a:defRPr/>
              </a:pPr>
              <a:t>25.02.2013</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126E6FC1-AD9B-4F15-85F9-D046F8C6025B}" type="slidenum">
              <a:rPr lang="de-DE"/>
              <a:pPr>
                <a:defRPr/>
              </a:pPr>
              <a:t>‹Nr.›</a:t>
            </a:fld>
            <a:endParaRPr lang="de-D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3"/>
          <p:cNvSpPr>
            <a:spLocks noGrp="1"/>
          </p:cNvSpPr>
          <p:nvPr>
            <p:ph type="dt" sz="half" idx="10"/>
          </p:nvPr>
        </p:nvSpPr>
        <p:spPr/>
        <p:txBody>
          <a:bodyPr/>
          <a:lstStyle>
            <a:lvl1pPr>
              <a:defRPr/>
            </a:lvl1pPr>
          </a:lstStyle>
          <a:p>
            <a:pPr>
              <a:defRPr/>
            </a:pPr>
            <a:fld id="{FB329FDC-18FD-45D0-A484-920332BFB7A3}" type="datetimeFigureOut">
              <a:rPr lang="de-DE"/>
              <a:pPr>
                <a:defRPr/>
              </a:pPr>
              <a:t>25.02.2013</a:t>
            </a:fld>
            <a:endParaRPr lang="de-DE"/>
          </a:p>
        </p:txBody>
      </p:sp>
      <p:sp>
        <p:nvSpPr>
          <p:cNvPr id="8" name="Fußzeilenplatzhalter 4"/>
          <p:cNvSpPr>
            <a:spLocks noGrp="1"/>
          </p:cNvSpPr>
          <p:nvPr>
            <p:ph type="ftr" sz="quarter" idx="11"/>
          </p:nvPr>
        </p:nvSpPr>
        <p:spPr/>
        <p:txBody>
          <a:bodyPr/>
          <a:lstStyle>
            <a:lvl1pPr>
              <a:defRPr/>
            </a:lvl1pPr>
          </a:lstStyle>
          <a:p>
            <a:pPr>
              <a:defRPr/>
            </a:pPr>
            <a:endParaRPr lang="de-DE"/>
          </a:p>
        </p:txBody>
      </p:sp>
      <p:sp>
        <p:nvSpPr>
          <p:cNvPr id="9" name="Foliennummernplatzhalter 5"/>
          <p:cNvSpPr>
            <a:spLocks noGrp="1"/>
          </p:cNvSpPr>
          <p:nvPr>
            <p:ph type="sldNum" sz="quarter" idx="12"/>
          </p:nvPr>
        </p:nvSpPr>
        <p:spPr/>
        <p:txBody>
          <a:bodyPr/>
          <a:lstStyle>
            <a:lvl1pPr>
              <a:defRPr/>
            </a:lvl1pPr>
          </a:lstStyle>
          <a:p>
            <a:pPr>
              <a:defRPr/>
            </a:pPr>
            <a:fld id="{4E261B5E-67B3-42FC-965D-9528449D4CC2}" type="slidenum">
              <a:rPr lang="de-DE"/>
              <a:pPr>
                <a:defRPr/>
              </a:pPr>
              <a:t>‹Nr.›</a:t>
            </a:fld>
            <a:endParaRPr lang="de-D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3"/>
          <p:cNvSpPr>
            <a:spLocks noGrp="1"/>
          </p:cNvSpPr>
          <p:nvPr>
            <p:ph type="dt" sz="half" idx="10"/>
          </p:nvPr>
        </p:nvSpPr>
        <p:spPr/>
        <p:txBody>
          <a:bodyPr/>
          <a:lstStyle>
            <a:lvl1pPr>
              <a:defRPr/>
            </a:lvl1pPr>
          </a:lstStyle>
          <a:p>
            <a:pPr>
              <a:defRPr/>
            </a:pPr>
            <a:fld id="{8611D27A-DE07-4D30-B423-F3A601EAA96E}" type="datetimeFigureOut">
              <a:rPr lang="de-DE"/>
              <a:pPr>
                <a:defRPr/>
              </a:pPr>
              <a:t>25.02.2013</a:t>
            </a:fld>
            <a:endParaRPr lang="de-DE"/>
          </a:p>
        </p:txBody>
      </p:sp>
      <p:sp>
        <p:nvSpPr>
          <p:cNvPr id="4" name="Fußzeilenplatzhalter 4"/>
          <p:cNvSpPr>
            <a:spLocks noGrp="1"/>
          </p:cNvSpPr>
          <p:nvPr>
            <p:ph type="ftr" sz="quarter" idx="11"/>
          </p:nvPr>
        </p:nvSpPr>
        <p:spPr/>
        <p:txBody>
          <a:bodyPr/>
          <a:lstStyle>
            <a:lvl1pPr>
              <a:defRPr/>
            </a:lvl1pPr>
          </a:lstStyle>
          <a:p>
            <a:pPr>
              <a:defRPr/>
            </a:pPr>
            <a:endParaRPr lang="de-DE"/>
          </a:p>
        </p:txBody>
      </p:sp>
      <p:sp>
        <p:nvSpPr>
          <p:cNvPr id="5" name="Foliennummernplatzhalter 5"/>
          <p:cNvSpPr>
            <a:spLocks noGrp="1"/>
          </p:cNvSpPr>
          <p:nvPr>
            <p:ph type="sldNum" sz="quarter" idx="12"/>
          </p:nvPr>
        </p:nvSpPr>
        <p:spPr/>
        <p:txBody>
          <a:bodyPr/>
          <a:lstStyle>
            <a:lvl1pPr>
              <a:defRPr/>
            </a:lvl1pPr>
          </a:lstStyle>
          <a:p>
            <a:pPr>
              <a:defRPr/>
            </a:pPr>
            <a:fld id="{A4EFD91D-8F0D-4900-BF34-F4BB6A784E93}" type="slidenum">
              <a:rPr lang="de-DE"/>
              <a:pPr>
                <a:defRPr/>
              </a:pPr>
              <a:t>‹Nr.›</a:t>
            </a:fld>
            <a:endParaRPr lang="de-D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3"/>
          <p:cNvSpPr>
            <a:spLocks noGrp="1"/>
          </p:cNvSpPr>
          <p:nvPr>
            <p:ph type="dt" sz="half" idx="10"/>
          </p:nvPr>
        </p:nvSpPr>
        <p:spPr/>
        <p:txBody>
          <a:bodyPr/>
          <a:lstStyle>
            <a:lvl1pPr>
              <a:defRPr/>
            </a:lvl1pPr>
          </a:lstStyle>
          <a:p>
            <a:pPr>
              <a:defRPr/>
            </a:pPr>
            <a:fld id="{AF9216AB-AE94-41DE-AA7B-9A1B4D5294AB}" type="datetimeFigureOut">
              <a:rPr lang="de-DE"/>
              <a:pPr>
                <a:defRPr/>
              </a:pPr>
              <a:t>25.02.2013</a:t>
            </a:fld>
            <a:endParaRPr lang="de-DE"/>
          </a:p>
        </p:txBody>
      </p:sp>
      <p:sp>
        <p:nvSpPr>
          <p:cNvPr id="3" name="Fußzeilenplatzhalter 4"/>
          <p:cNvSpPr>
            <a:spLocks noGrp="1"/>
          </p:cNvSpPr>
          <p:nvPr>
            <p:ph type="ftr" sz="quarter" idx="11"/>
          </p:nvPr>
        </p:nvSpPr>
        <p:spPr/>
        <p:txBody>
          <a:bodyPr/>
          <a:lstStyle>
            <a:lvl1pPr>
              <a:defRPr/>
            </a:lvl1pPr>
          </a:lstStyle>
          <a:p>
            <a:pPr>
              <a:defRPr/>
            </a:pPr>
            <a:endParaRPr lang="de-DE"/>
          </a:p>
        </p:txBody>
      </p:sp>
      <p:sp>
        <p:nvSpPr>
          <p:cNvPr id="4" name="Foliennummernplatzhalter 5"/>
          <p:cNvSpPr>
            <a:spLocks noGrp="1"/>
          </p:cNvSpPr>
          <p:nvPr>
            <p:ph type="sldNum" sz="quarter" idx="12"/>
          </p:nvPr>
        </p:nvSpPr>
        <p:spPr/>
        <p:txBody>
          <a:bodyPr/>
          <a:lstStyle>
            <a:lvl1pPr>
              <a:defRPr/>
            </a:lvl1pPr>
          </a:lstStyle>
          <a:p>
            <a:pPr>
              <a:defRPr/>
            </a:pPr>
            <a:fld id="{914FB2DF-46E2-462A-B159-23BAA23B297F}" type="slidenum">
              <a:rPr lang="de-DE"/>
              <a:pPr>
                <a:defRPr/>
              </a:pPr>
              <a:t>‹Nr.›</a:t>
            </a:fld>
            <a:endParaRPr lang="de-D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3"/>
          <p:cNvSpPr>
            <a:spLocks noGrp="1"/>
          </p:cNvSpPr>
          <p:nvPr>
            <p:ph type="dt" sz="half" idx="10"/>
          </p:nvPr>
        </p:nvSpPr>
        <p:spPr/>
        <p:txBody>
          <a:bodyPr/>
          <a:lstStyle>
            <a:lvl1pPr>
              <a:defRPr/>
            </a:lvl1pPr>
          </a:lstStyle>
          <a:p>
            <a:pPr>
              <a:defRPr/>
            </a:pPr>
            <a:fld id="{5DC2A6BD-21B2-442A-A77A-FFAC1B30E260}" type="datetimeFigureOut">
              <a:rPr lang="de-DE"/>
              <a:pPr>
                <a:defRPr/>
              </a:pPr>
              <a:t>25.02.2013</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EC1B71C2-E639-47B9-8E4D-FFBAD358DEDE}" type="slidenum">
              <a:rPr lang="de-DE"/>
              <a:pPr>
                <a:defRPr/>
              </a:pPr>
              <a:t>‹Nr.›</a:t>
            </a:fld>
            <a:endParaRPr lang="de-D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Datumsplatzhalter 3"/>
          <p:cNvSpPr>
            <a:spLocks noGrp="1"/>
          </p:cNvSpPr>
          <p:nvPr>
            <p:ph type="dt" sz="half" idx="10"/>
          </p:nvPr>
        </p:nvSpPr>
        <p:spPr/>
        <p:txBody>
          <a:bodyPr/>
          <a:lstStyle>
            <a:lvl1pPr>
              <a:defRPr/>
            </a:lvl1pPr>
          </a:lstStyle>
          <a:p>
            <a:pPr>
              <a:defRPr/>
            </a:pPr>
            <a:fld id="{D4E9BE7F-657A-4D16-8EC5-AF556DA5300C}" type="datetimeFigureOut">
              <a:rPr lang="de-DE"/>
              <a:pPr>
                <a:defRPr/>
              </a:pPr>
              <a:t>25.02.2013</a:t>
            </a:fld>
            <a:endParaRPr lang="de-DE"/>
          </a:p>
        </p:txBody>
      </p:sp>
      <p:sp>
        <p:nvSpPr>
          <p:cNvPr id="6" name="Fußzeilenplatzhalter 4"/>
          <p:cNvSpPr>
            <a:spLocks noGrp="1"/>
          </p:cNvSpPr>
          <p:nvPr>
            <p:ph type="ftr" sz="quarter" idx="11"/>
          </p:nvPr>
        </p:nvSpPr>
        <p:spPr/>
        <p:txBody>
          <a:bodyPr/>
          <a:lstStyle>
            <a:lvl1pPr>
              <a:defRPr/>
            </a:lvl1pPr>
          </a:lstStyle>
          <a:p>
            <a:pPr>
              <a:defRPr/>
            </a:pPr>
            <a:endParaRPr lang="de-DE"/>
          </a:p>
        </p:txBody>
      </p:sp>
      <p:sp>
        <p:nvSpPr>
          <p:cNvPr id="7" name="Foliennummernplatzhalter 5"/>
          <p:cNvSpPr>
            <a:spLocks noGrp="1"/>
          </p:cNvSpPr>
          <p:nvPr>
            <p:ph type="sldNum" sz="quarter" idx="12"/>
          </p:nvPr>
        </p:nvSpPr>
        <p:spPr/>
        <p:txBody>
          <a:bodyPr/>
          <a:lstStyle>
            <a:lvl1pPr>
              <a:defRPr/>
            </a:lvl1pPr>
          </a:lstStyle>
          <a:p>
            <a:pPr>
              <a:defRPr/>
            </a:pPr>
            <a:fld id="{24E97878-E22A-4FC7-8637-58714AD1872A}" type="slidenum">
              <a:rPr lang="de-DE"/>
              <a:pPr>
                <a:defRPr/>
              </a:pPr>
              <a:t>‹Nr.›</a:t>
            </a:fld>
            <a:endParaRPr lang="de-D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8434" name="Titelplatzhalt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de-DE" smtClean="0"/>
              <a:t>Titelmasterformat durch Klicken bearbeiten</a:t>
            </a:r>
          </a:p>
        </p:txBody>
      </p:sp>
      <p:sp>
        <p:nvSpPr>
          <p:cNvPr id="18435" name="Textplatzhalt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smtClean="0">
                <a:solidFill>
                  <a:schemeClr val="tx1">
                    <a:tint val="75000"/>
                  </a:schemeClr>
                </a:solidFill>
                <a:latin typeface="+mn-lt"/>
              </a:defRPr>
            </a:lvl1pPr>
          </a:lstStyle>
          <a:p>
            <a:pPr>
              <a:defRPr/>
            </a:pPr>
            <a:fld id="{CD3D6214-84EE-4645-9278-80A7D6FD2BAF}" type="datetimeFigureOut">
              <a:rPr lang="de-DE"/>
              <a:pPr>
                <a:defRPr/>
              </a:pPr>
              <a:t>25.02.2013</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smtClean="0">
                <a:solidFill>
                  <a:schemeClr val="tx1">
                    <a:tint val="75000"/>
                  </a:schemeClr>
                </a:solidFill>
                <a:latin typeface="+mn-lt"/>
              </a:defRPr>
            </a:lvl1pPr>
          </a:lstStyle>
          <a:p>
            <a:pPr>
              <a:defRPr/>
            </a:pPr>
            <a:fld id="{2BBECB62-3040-4192-979E-6D7AA53C5832}" type="slidenum">
              <a:rPr lang="de-DE"/>
              <a:pPr>
                <a:defRPr/>
              </a:pPr>
              <a:t>‹Nr.›</a:t>
            </a:fld>
            <a:endParaRPr lang="de-DE"/>
          </a:p>
        </p:txBody>
      </p:sp>
    </p:spTree>
  </p:cSld>
  <p:clrMap bg1="lt1" tx1="dk1" bg2="lt2" tx2="dk2" accent1="accent1" accent2="accent2" accent3="accent3" accent4="accent4" accent5="accent5" accent6="accent6" hlink="hlink" folHlink="folHlink"/>
  <p:sldLayoutIdLst>
    <p:sldLayoutId id="2147483659" r:id="rId1"/>
    <p:sldLayoutId id="2147483658" r:id="rId2"/>
    <p:sldLayoutId id="2147483657" r:id="rId3"/>
    <p:sldLayoutId id="2147483656" r:id="rId4"/>
    <p:sldLayoutId id="2147483655" r:id="rId5"/>
    <p:sldLayoutId id="2147483654" r:id="rId6"/>
    <p:sldLayoutId id="2147483653" r:id="rId7"/>
    <p:sldLayoutId id="2147483652" r:id="rId8"/>
    <p:sldLayoutId id="2147483651" r:id="rId9"/>
    <p:sldLayoutId id="2147483650" r:id="rId10"/>
    <p:sldLayoutId id="2147483649" r:id="rId11"/>
  </p:sldLayoutIdLst>
  <p:txStyles>
    <p:titleStyle>
      <a:lvl1pPr algn="ctr" rtl="0" fontAlgn="base">
        <a:spcBef>
          <a:spcPct val="0"/>
        </a:spcBef>
        <a:spcAft>
          <a:spcPct val="0"/>
        </a:spcAft>
        <a:defRPr sz="4400" kern="1200">
          <a:solidFill>
            <a:schemeClr val="tx1"/>
          </a:solidFill>
          <a:latin typeface="+mj-lt"/>
          <a:ea typeface="+mj-ea"/>
          <a:cs typeface="+mj-cs"/>
        </a:defRPr>
      </a:lvl1pPr>
      <a:lvl2pPr algn="ctr" rtl="0" fontAlgn="base">
        <a:spcBef>
          <a:spcPct val="0"/>
        </a:spcBef>
        <a:spcAft>
          <a:spcPct val="0"/>
        </a:spcAft>
        <a:defRPr sz="4400">
          <a:solidFill>
            <a:schemeClr val="tx1"/>
          </a:solidFill>
          <a:latin typeface="Calibri" pitchFamily="34" charset="0"/>
        </a:defRPr>
      </a:lvl2pPr>
      <a:lvl3pPr algn="ctr" rtl="0" fontAlgn="base">
        <a:spcBef>
          <a:spcPct val="0"/>
        </a:spcBef>
        <a:spcAft>
          <a:spcPct val="0"/>
        </a:spcAft>
        <a:defRPr sz="4400">
          <a:solidFill>
            <a:schemeClr val="tx1"/>
          </a:solidFill>
          <a:latin typeface="Calibri" pitchFamily="34" charset="0"/>
        </a:defRPr>
      </a:lvl3pPr>
      <a:lvl4pPr algn="ctr" rtl="0" fontAlgn="base">
        <a:spcBef>
          <a:spcPct val="0"/>
        </a:spcBef>
        <a:spcAft>
          <a:spcPct val="0"/>
        </a:spcAft>
        <a:defRPr sz="4400">
          <a:solidFill>
            <a:schemeClr val="tx1"/>
          </a:solidFill>
          <a:latin typeface="Calibri" pitchFamily="34" charset="0"/>
        </a:defRPr>
      </a:lvl4pPr>
      <a:lvl5pPr algn="ctr" rtl="0" fontAlgn="base">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fontAlgn="base">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fontAlgn="base">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fontAlgn="base">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fontAlgn="base">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fontAlgn="base">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6106690"/>
          </a:xfrm>
          <a:ln w="12700">
            <a:solidFill>
              <a:schemeClr val="tx1"/>
            </a:solidFill>
          </a:ln>
        </p:spPr>
        <p:txBody>
          <a:bodyPr anchor="t">
            <a:normAutofit fontScale="90000"/>
          </a:bodyPr>
          <a:lstStyle/>
          <a:p>
            <a:pPr algn="l"/>
            <a:r>
              <a:rPr lang="de-DE" sz="2000" dirty="0" smtClean="0"/>
              <a:t>Liebe Kolleginnen und Kollegen,</a:t>
            </a:r>
            <a:br>
              <a:rPr lang="de-DE" sz="2000" dirty="0" smtClean="0"/>
            </a:br>
            <a:r>
              <a:rPr lang="de-DE" sz="2000" dirty="0" smtClean="0"/>
              <a:t>die folgende Folie gibt Ihnen einen Überblick über die Lernaufgabe.</a:t>
            </a:r>
            <a:br>
              <a:rPr lang="de-DE" sz="2000" dirty="0" smtClean="0"/>
            </a:br>
            <a:r>
              <a:rPr lang="de-DE" sz="2000" dirty="0" smtClean="0"/>
              <a:t/>
            </a:r>
            <a:br>
              <a:rPr lang="de-DE" sz="2000" dirty="0" smtClean="0"/>
            </a:br>
            <a:r>
              <a:rPr lang="de-DE" sz="2000" dirty="0" smtClean="0">
                <a:solidFill>
                  <a:srgbClr val="FF0000"/>
                </a:solidFill>
              </a:rPr>
              <a:t>Die roten Felder zeigen das Ziel der Lernaufgabe.</a:t>
            </a:r>
            <a:br>
              <a:rPr lang="de-DE" sz="2000" dirty="0" smtClean="0">
                <a:solidFill>
                  <a:srgbClr val="FF0000"/>
                </a:solidFill>
              </a:rPr>
            </a:br>
            <a:r>
              <a:rPr lang="de-DE" sz="2000" dirty="0" smtClean="0">
                <a:solidFill>
                  <a:srgbClr val="FFC000"/>
                </a:solidFill>
              </a:rPr>
              <a:t>Die gelben Felder sind Evaluationsfelder. Hier können die </a:t>
            </a:r>
            <a:r>
              <a:rPr lang="de-DE" sz="2000" dirty="0" err="1" smtClean="0">
                <a:solidFill>
                  <a:srgbClr val="FFC000"/>
                </a:solidFill>
              </a:rPr>
              <a:t>SchülerInnen</a:t>
            </a:r>
            <a:r>
              <a:rPr lang="de-DE" sz="2000" dirty="0" smtClean="0">
                <a:solidFill>
                  <a:srgbClr val="FFC000"/>
                </a:solidFill>
              </a:rPr>
              <a:t> ihre (Vor)</a:t>
            </a:r>
            <a:r>
              <a:rPr lang="de-DE" sz="2000" dirty="0" err="1" smtClean="0">
                <a:solidFill>
                  <a:srgbClr val="FFC000"/>
                </a:solidFill>
              </a:rPr>
              <a:t>kenntnisse</a:t>
            </a:r>
            <a:r>
              <a:rPr lang="de-DE" sz="2000" dirty="0" smtClean="0">
                <a:solidFill>
                  <a:srgbClr val="FFC000"/>
                </a:solidFill>
              </a:rPr>
              <a:t> selbst einschätzen. Der Selbstevaluationsbogen sollte begleitend zur Lernaufgabe ausgefüllt werden, nicht erst am Ende.</a:t>
            </a:r>
            <a:r>
              <a:rPr lang="de-DE" sz="2000" dirty="0" smtClean="0"/>
              <a:t/>
            </a:r>
            <a:br>
              <a:rPr lang="de-DE" sz="2000" dirty="0" smtClean="0"/>
            </a:br>
            <a:r>
              <a:rPr lang="de-DE" sz="2000" dirty="0" smtClean="0">
                <a:solidFill>
                  <a:srgbClr val="00B050"/>
                </a:solidFill>
              </a:rPr>
              <a:t>Die Aktivitäten in den grünen Feldern sind für die Arbeit im Plenum gedacht.</a:t>
            </a:r>
            <a:r>
              <a:rPr lang="de-DE" sz="2000" dirty="0" smtClean="0"/>
              <a:t/>
            </a:r>
            <a:br>
              <a:rPr lang="de-DE" sz="2000" dirty="0" smtClean="0"/>
            </a:br>
            <a:r>
              <a:rPr lang="de-DE" sz="2000" dirty="0" smtClean="0">
                <a:solidFill>
                  <a:srgbClr val="0070C0"/>
                </a:solidFill>
              </a:rPr>
              <a:t>Bei den blauen Feldern arbeitet jeder Schüler für sich am Computer.</a:t>
            </a:r>
            <a:br>
              <a:rPr lang="de-DE" sz="2000" dirty="0" smtClean="0">
                <a:solidFill>
                  <a:srgbClr val="0070C0"/>
                </a:solidFill>
              </a:rPr>
            </a:br>
            <a:r>
              <a:rPr lang="de-DE" sz="2000" dirty="0" smtClean="0">
                <a:solidFill>
                  <a:srgbClr val="0070C0"/>
                </a:solidFill>
              </a:rPr>
              <a:t>Eine Aktivität ist als Partnerarbeit angelegt.</a:t>
            </a:r>
            <a:br>
              <a:rPr lang="de-DE" sz="2000" dirty="0" smtClean="0">
                <a:solidFill>
                  <a:srgbClr val="0070C0"/>
                </a:solidFill>
              </a:rPr>
            </a:br>
            <a:r>
              <a:rPr lang="de-DE" sz="2000" dirty="0" smtClean="0">
                <a:solidFill>
                  <a:srgbClr val="0070C0"/>
                </a:solidFill>
              </a:rPr>
              <a:t>Die </a:t>
            </a:r>
            <a:r>
              <a:rPr lang="de-DE" sz="2000" dirty="0" err="1" smtClean="0">
                <a:solidFill>
                  <a:srgbClr val="0070C0"/>
                </a:solidFill>
              </a:rPr>
              <a:t>SchülerInnen</a:t>
            </a:r>
            <a:r>
              <a:rPr lang="de-DE" sz="2000" dirty="0" smtClean="0">
                <a:solidFill>
                  <a:srgbClr val="0070C0"/>
                </a:solidFill>
              </a:rPr>
              <a:t> können die Reihenfolge selbst wählen.</a:t>
            </a:r>
            <a:br>
              <a:rPr lang="de-DE" sz="2000" dirty="0" smtClean="0">
                <a:solidFill>
                  <a:srgbClr val="0070C0"/>
                </a:solidFill>
              </a:rPr>
            </a:br>
            <a:r>
              <a:rPr lang="de-DE" sz="2000" dirty="0" smtClean="0"/>
              <a:t>Für die Übungen im Word-Format benötigen die Schülerinnen Kopien in Papierform                 u.a. um sich im Schreiben zu üben.</a:t>
            </a:r>
            <a:br>
              <a:rPr lang="de-DE" sz="2000" dirty="0" smtClean="0"/>
            </a:br>
            <a:r>
              <a:rPr lang="de-DE" sz="2000" dirty="0" smtClean="0"/>
              <a:t>Die einfachste Übung ist jeweils die Übung A , die schwierigste die Übung C.</a:t>
            </a:r>
            <a:br>
              <a:rPr lang="de-DE" sz="2000" dirty="0" smtClean="0"/>
            </a:br>
            <a:r>
              <a:rPr lang="de-DE" sz="2000" dirty="0" smtClean="0"/>
              <a:t>Hinter </a:t>
            </a:r>
            <a:r>
              <a:rPr lang="de-DE" sz="2000" smtClean="0"/>
              <a:t>dem </a:t>
            </a:r>
            <a:r>
              <a:rPr lang="de-DE" sz="2000" smtClean="0"/>
              <a:t>Lautsprechersymbol</a:t>
            </a:r>
            <a:r>
              <a:rPr lang="de-DE" sz="2000" smtClean="0"/>
              <a:t> </a:t>
            </a:r>
            <a:r>
              <a:rPr lang="de-DE" sz="2000" smtClean="0"/>
              <a:t>in </a:t>
            </a:r>
            <a:r>
              <a:rPr lang="de-DE" sz="2000" dirty="0" smtClean="0"/>
              <a:t>den PP-Dateien verbirgt sich eine Tondatei. </a:t>
            </a:r>
            <a:br>
              <a:rPr lang="de-DE" sz="2000" dirty="0" smtClean="0"/>
            </a:br>
            <a:r>
              <a:rPr lang="de-DE" sz="2000" dirty="0" smtClean="0"/>
              <a:t/>
            </a:r>
            <a:br>
              <a:rPr lang="de-DE" sz="2000" dirty="0" smtClean="0"/>
            </a:br>
            <a:r>
              <a:rPr lang="de-DE" sz="2000" dirty="0" smtClean="0"/>
              <a:t>Im Anschluss finden Sie Folien mit dem gesamten Material </a:t>
            </a:r>
            <a:br>
              <a:rPr lang="de-DE" sz="2000" dirty="0" smtClean="0"/>
            </a:br>
            <a:r>
              <a:rPr lang="de-DE" sz="2000" dirty="0" smtClean="0"/>
              <a:t>zum Anklicken und Ausdrucken / Hören / Hören und Sehen etc.</a:t>
            </a:r>
            <a:br>
              <a:rPr lang="de-DE" sz="2000" dirty="0" smtClean="0"/>
            </a:br>
            <a:r>
              <a:rPr lang="de-DE" sz="2000" dirty="0" smtClean="0"/>
              <a:t/>
            </a:r>
            <a:br>
              <a:rPr lang="de-DE" sz="2000" dirty="0" smtClean="0"/>
            </a:br>
            <a:endParaRPr lang="de-DE" sz="20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1214414" y="714356"/>
            <a:ext cx="6500857" cy="288925"/>
          </a:xfrm>
          <a:prstGeom prst="rect">
            <a:avLst/>
          </a:prstGeom>
          <a:solidFill>
            <a:srgbClr val="FFC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just" fontAlgn="auto">
              <a:spcBef>
                <a:spcPts val="0"/>
              </a:spcBef>
              <a:spcAft>
                <a:spcPts val="0"/>
              </a:spcAft>
              <a:defRPr/>
            </a:pPr>
            <a:r>
              <a:rPr lang="de-DE" dirty="0" smtClean="0">
                <a:solidFill>
                  <a:schemeClr val="tx1"/>
                </a:solidFill>
              </a:rPr>
              <a:t>                            Evaluation der Lernvoraussetzungen</a:t>
            </a:r>
            <a:endParaRPr lang="de-DE" dirty="0">
              <a:solidFill>
                <a:schemeClr val="tx1"/>
              </a:solidFill>
            </a:endParaRPr>
          </a:p>
        </p:txBody>
      </p:sp>
      <p:sp>
        <p:nvSpPr>
          <p:cNvPr id="7" name="Rechteck 6"/>
          <p:cNvSpPr/>
          <p:nvPr/>
        </p:nvSpPr>
        <p:spPr>
          <a:xfrm>
            <a:off x="642910" y="214290"/>
            <a:ext cx="8033546" cy="360362"/>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smtClean="0">
                <a:solidFill>
                  <a:schemeClr val="tx1"/>
                </a:solidFill>
              </a:rPr>
              <a:t>Einen </a:t>
            </a:r>
            <a:r>
              <a:rPr lang="de-DE" dirty="0">
                <a:solidFill>
                  <a:schemeClr val="tx1"/>
                </a:solidFill>
              </a:rPr>
              <a:t>Besuch in einer frz. </a:t>
            </a:r>
            <a:r>
              <a:rPr lang="de-DE" dirty="0" smtClean="0">
                <a:solidFill>
                  <a:schemeClr val="tx1"/>
                </a:solidFill>
              </a:rPr>
              <a:t>Bäckerei-Konditorei durchführen können</a:t>
            </a:r>
            <a:endParaRPr lang="de-DE" dirty="0">
              <a:solidFill>
                <a:schemeClr val="tx1"/>
              </a:solidFill>
            </a:endParaRPr>
          </a:p>
        </p:txBody>
      </p:sp>
      <p:sp>
        <p:nvSpPr>
          <p:cNvPr id="10" name="Rechteck 9"/>
          <p:cNvSpPr/>
          <p:nvPr/>
        </p:nvSpPr>
        <p:spPr>
          <a:xfrm>
            <a:off x="3143240" y="1285860"/>
            <a:ext cx="2520950" cy="431800"/>
          </a:xfrm>
          <a:prstGeom prst="rect">
            <a:avLst/>
          </a:prstGeom>
          <a:solidFill>
            <a:srgbClr val="92D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a:solidFill>
                  <a:schemeClr val="bg1"/>
                </a:solidFill>
              </a:rPr>
              <a:t>Einstieg: Lied</a:t>
            </a:r>
          </a:p>
        </p:txBody>
      </p:sp>
      <p:sp>
        <p:nvSpPr>
          <p:cNvPr id="14" name="Rechteck 13"/>
          <p:cNvSpPr/>
          <p:nvPr/>
        </p:nvSpPr>
        <p:spPr>
          <a:xfrm>
            <a:off x="3143241" y="2071678"/>
            <a:ext cx="2500330" cy="361949"/>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a:solidFill>
                  <a:schemeClr val="bg1"/>
                </a:solidFill>
              </a:rPr>
              <a:t>Wortfeld</a:t>
            </a:r>
          </a:p>
        </p:txBody>
      </p:sp>
      <p:cxnSp>
        <p:nvCxnSpPr>
          <p:cNvPr id="24" name="Gerade Verbindung 23"/>
          <p:cNvCxnSpPr/>
          <p:nvPr/>
        </p:nvCxnSpPr>
        <p:spPr>
          <a:xfrm>
            <a:off x="2051050" y="2925763"/>
            <a:ext cx="0" cy="287337"/>
          </a:xfrm>
          <a:prstGeom prst="line">
            <a:avLst/>
          </a:prstGeom>
        </p:spPr>
        <p:style>
          <a:lnRef idx="1">
            <a:schemeClr val="accent1"/>
          </a:lnRef>
          <a:fillRef idx="0">
            <a:schemeClr val="accent1"/>
          </a:fillRef>
          <a:effectRef idx="0">
            <a:schemeClr val="accent1"/>
          </a:effectRef>
          <a:fontRef idx="minor">
            <a:schemeClr val="tx1"/>
          </a:fontRef>
        </p:style>
      </p:cxnSp>
      <p:cxnSp>
        <p:nvCxnSpPr>
          <p:cNvPr id="26" name="Gerade Verbindung 25"/>
          <p:cNvCxnSpPr/>
          <p:nvPr/>
        </p:nvCxnSpPr>
        <p:spPr>
          <a:xfrm>
            <a:off x="3419475" y="2997200"/>
            <a:ext cx="0" cy="215900"/>
          </a:xfrm>
          <a:prstGeom prst="line">
            <a:avLst/>
          </a:prstGeom>
        </p:spPr>
        <p:style>
          <a:lnRef idx="1">
            <a:schemeClr val="accent1"/>
          </a:lnRef>
          <a:fillRef idx="0">
            <a:schemeClr val="accent1"/>
          </a:fillRef>
          <a:effectRef idx="0">
            <a:schemeClr val="accent1"/>
          </a:effectRef>
          <a:fontRef idx="minor">
            <a:schemeClr val="tx1"/>
          </a:fontRef>
        </p:style>
      </p:cxnSp>
      <p:cxnSp>
        <p:nvCxnSpPr>
          <p:cNvPr id="28" name="Gerade Verbindung 27"/>
          <p:cNvCxnSpPr/>
          <p:nvPr/>
        </p:nvCxnSpPr>
        <p:spPr>
          <a:xfrm>
            <a:off x="5292725" y="2997200"/>
            <a:ext cx="0" cy="215900"/>
          </a:xfrm>
          <a:prstGeom prst="line">
            <a:avLst/>
          </a:prstGeom>
        </p:spPr>
        <p:style>
          <a:lnRef idx="1">
            <a:schemeClr val="accent1"/>
          </a:lnRef>
          <a:fillRef idx="0">
            <a:schemeClr val="accent1"/>
          </a:fillRef>
          <a:effectRef idx="0">
            <a:schemeClr val="accent1"/>
          </a:effectRef>
          <a:fontRef idx="minor">
            <a:schemeClr val="tx1"/>
          </a:fontRef>
        </p:style>
      </p:cxnSp>
      <p:sp>
        <p:nvSpPr>
          <p:cNvPr id="32" name="Rechteck 31"/>
          <p:cNvSpPr/>
          <p:nvPr/>
        </p:nvSpPr>
        <p:spPr>
          <a:xfrm>
            <a:off x="2357422" y="2643183"/>
            <a:ext cx="1143009" cy="569918"/>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sz="1400" dirty="0">
                <a:solidFill>
                  <a:schemeClr val="bg1"/>
                </a:solidFill>
              </a:rPr>
              <a:t>Verb </a:t>
            </a:r>
            <a:r>
              <a:rPr lang="de-DE" sz="1400" i="1" dirty="0" err="1">
                <a:solidFill>
                  <a:schemeClr val="bg1"/>
                </a:solidFill>
              </a:rPr>
              <a:t>prendre</a:t>
            </a:r>
            <a:endParaRPr lang="de-DE" sz="1400" i="1" dirty="0">
              <a:solidFill>
                <a:schemeClr val="bg1"/>
              </a:solidFill>
            </a:endParaRPr>
          </a:p>
        </p:txBody>
      </p:sp>
      <p:sp>
        <p:nvSpPr>
          <p:cNvPr id="33" name="Rechteck 32"/>
          <p:cNvSpPr/>
          <p:nvPr/>
        </p:nvSpPr>
        <p:spPr>
          <a:xfrm>
            <a:off x="6143636" y="2641596"/>
            <a:ext cx="1944688" cy="571504"/>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sz="1400" dirty="0" smtClean="0"/>
              <a:t>Rezepte</a:t>
            </a:r>
            <a:endParaRPr lang="de-DE" sz="1400" dirty="0"/>
          </a:p>
        </p:txBody>
      </p:sp>
      <p:sp>
        <p:nvSpPr>
          <p:cNvPr id="39" name="Rechteck 38"/>
          <p:cNvSpPr/>
          <p:nvPr/>
        </p:nvSpPr>
        <p:spPr>
          <a:xfrm>
            <a:off x="571473" y="2643183"/>
            <a:ext cx="1500198" cy="569918"/>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sz="1400" dirty="0">
                <a:solidFill>
                  <a:schemeClr val="bg1"/>
                </a:solidFill>
              </a:rPr>
              <a:t>Zahlen 21-100</a:t>
            </a:r>
          </a:p>
        </p:txBody>
      </p:sp>
      <p:sp>
        <p:nvSpPr>
          <p:cNvPr id="40" name="Rechteck 39"/>
          <p:cNvSpPr/>
          <p:nvPr/>
        </p:nvSpPr>
        <p:spPr>
          <a:xfrm>
            <a:off x="3143240" y="3643314"/>
            <a:ext cx="2500330" cy="431800"/>
          </a:xfrm>
          <a:prstGeom prst="rect">
            <a:avLst/>
          </a:prstGeom>
          <a:solidFill>
            <a:srgbClr val="92D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a:solidFill>
                  <a:schemeClr val="bg1"/>
                </a:solidFill>
              </a:rPr>
              <a:t>Umfrage</a:t>
            </a:r>
          </a:p>
        </p:txBody>
      </p:sp>
      <p:sp>
        <p:nvSpPr>
          <p:cNvPr id="41" name="Rechteck 40"/>
          <p:cNvSpPr/>
          <p:nvPr/>
        </p:nvSpPr>
        <p:spPr>
          <a:xfrm>
            <a:off x="3143240" y="4357694"/>
            <a:ext cx="2500330" cy="431800"/>
          </a:xfrm>
          <a:prstGeom prst="rect">
            <a:avLst/>
          </a:prstGeom>
          <a:solidFill>
            <a:srgbClr val="92D05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a:solidFill>
                  <a:schemeClr val="bg1"/>
                </a:solidFill>
              </a:rPr>
              <a:t>Video</a:t>
            </a:r>
          </a:p>
        </p:txBody>
      </p:sp>
      <p:sp>
        <p:nvSpPr>
          <p:cNvPr id="42" name="Rechteck 41"/>
          <p:cNvSpPr/>
          <p:nvPr/>
        </p:nvSpPr>
        <p:spPr>
          <a:xfrm>
            <a:off x="3714744" y="2643182"/>
            <a:ext cx="1928826" cy="576262"/>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sz="1400" dirty="0" smtClean="0">
                <a:solidFill>
                  <a:schemeClr val="bg1"/>
                </a:solidFill>
              </a:rPr>
              <a:t>Verben </a:t>
            </a:r>
            <a:r>
              <a:rPr lang="de-DE" sz="1400" i="1" dirty="0" err="1" smtClean="0">
                <a:solidFill>
                  <a:schemeClr val="bg1"/>
                </a:solidFill>
              </a:rPr>
              <a:t>aimer</a:t>
            </a:r>
            <a:r>
              <a:rPr lang="de-DE" sz="1400" i="1" dirty="0" smtClean="0">
                <a:solidFill>
                  <a:schemeClr val="bg1"/>
                </a:solidFill>
              </a:rPr>
              <a:t>, </a:t>
            </a:r>
            <a:r>
              <a:rPr lang="de-DE" sz="1400" i="1" dirty="0" err="1" smtClean="0">
                <a:solidFill>
                  <a:schemeClr val="bg1"/>
                </a:solidFill>
              </a:rPr>
              <a:t>détester</a:t>
            </a:r>
            <a:r>
              <a:rPr lang="de-DE" sz="1400" i="1" dirty="0" smtClean="0">
                <a:solidFill>
                  <a:schemeClr val="bg1"/>
                </a:solidFill>
              </a:rPr>
              <a:t>, </a:t>
            </a:r>
            <a:r>
              <a:rPr lang="de-DE" sz="1400" i="1" dirty="0" err="1" smtClean="0">
                <a:solidFill>
                  <a:schemeClr val="bg1"/>
                </a:solidFill>
              </a:rPr>
              <a:t>préférer</a:t>
            </a:r>
            <a:endParaRPr lang="de-DE" sz="1400" i="1" dirty="0">
              <a:solidFill>
                <a:schemeClr val="bg1"/>
              </a:solidFill>
            </a:endParaRPr>
          </a:p>
        </p:txBody>
      </p:sp>
      <p:sp>
        <p:nvSpPr>
          <p:cNvPr id="43" name="Rechteck 42"/>
          <p:cNvSpPr/>
          <p:nvPr/>
        </p:nvSpPr>
        <p:spPr>
          <a:xfrm>
            <a:off x="2000232" y="4929198"/>
            <a:ext cx="4968875" cy="503237"/>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smtClean="0">
                <a:solidFill>
                  <a:schemeClr val="bg1"/>
                </a:solidFill>
              </a:rPr>
              <a:t>Redemittel Verkaufsgespräch</a:t>
            </a:r>
            <a:endParaRPr lang="de-DE" dirty="0">
              <a:solidFill>
                <a:schemeClr val="bg1"/>
              </a:solidFill>
            </a:endParaRPr>
          </a:p>
        </p:txBody>
      </p:sp>
      <p:sp>
        <p:nvSpPr>
          <p:cNvPr id="44" name="Rechteck 43"/>
          <p:cNvSpPr/>
          <p:nvPr/>
        </p:nvSpPr>
        <p:spPr>
          <a:xfrm>
            <a:off x="642910" y="5643578"/>
            <a:ext cx="7715304" cy="571504"/>
          </a:xfrm>
          <a:prstGeom prst="rect">
            <a:avLst/>
          </a:prstGeom>
          <a:solidFill>
            <a:srgbClr val="FF0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smtClean="0">
                <a:solidFill>
                  <a:schemeClr val="tx1"/>
                </a:solidFill>
              </a:rPr>
              <a:t>Besuch in einer französischen Bäckerei-Konditorei</a:t>
            </a:r>
            <a:endParaRPr lang="de-DE" dirty="0">
              <a:solidFill>
                <a:schemeClr val="tx1"/>
              </a:solidFill>
            </a:endParaRPr>
          </a:p>
        </p:txBody>
      </p:sp>
      <p:sp>
        <p:nvSpPr>
          <p:cNvPr id="45" name="Rechteck 44"/>
          <p:cNvSpPr/>
          <p:nvPr/>
        </p:nvSpPr>
        <p:spPr>
          <a:xfrm>
            <a:off x="1214414" y="6286520"/>
            <a:ext cx="6500858" cy="285752"/>
          </a:xfrm>
          <a:prstGeom prst="rect">
            <a:avLst/>
          </a:prstGeom>
          <a:solidFill>
            <a:srgbClr val="FFC00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de-DE" dirty="0" smtClean="0">
                <a:solidFill>
                  <a:schemeClr val="tx1"/>
                </a:solidFill>
              </a:rPr>
              <a:t>Evaluation</a:t>
            </a:r>
            <a:endParaRPr lang="de-DE" dirty="0">
              <a:solidFill>
                <a:schemeClr val="tx1"/>
              </a:solidFill>
            </a:endParaRPr>
          </a:p>
        </p:txBody>
      </p:sp>
    </p:spTree>
  </p:cSld>
  <p:clrMapOvr>
    <a:masterClrMapping/>
  </p:clrMapOvr>
</p:sld>
</file>

<file path=ppt/theme/theme1.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43</Words>
  <Application>Microsoft Office PowerPoint</Application>
  <PresentationFormat>Bildschirmpräsentation (4:3)</PresentationFormat>
  <Paragraphs>14</Paragraphs>
  <Slides>2</Slides>
  <Notes>0</Notes>
  <HiddenSlides>0</HiddenSlides>
  <MMClips>0</MMClips>
  <ScaleCrop>false</ScaleCrop>
  <HeadingPairs>
    <vt:vector size="4" baseType="variant">
      <vt:variant>
        <vt:lpstr>Design</vt:lpstr>
      </vt:variant>
      <vt:variant>
        <vt:i4>1</vt:i4>
      </vt:variant>
      <vt:variant>
        <vt:lpstr>Folientitel</vt:lpstr>
      </vt:variant>
      <vt:variant>
        <vt:i4>2</vt:i4>
      </vt:variant>
    </vt:vector>
  </HeadingPairs>
  <TitlesOfParts>
    <vt:vector size="3" baseType="lpstr">
      <vt:lpstr>Larissa-Design</vt:lpstr>
      <vt:lpstr>Liebe Kolleginnen und Kollegen, die folgende Folie gibt Ihnen einen Überblick über die Lernaufgabe.  Die roten Felder zeigen das Ziel der Lernaufgabe. Die gelben Felder sind Evaluationsfelder. Hier können die SchülerInnen ihre (Vor)kenntnisse selbst einschätzen. Der Selbstevaluationsbogen sollte begleitend zur Lernaufgabe ausgefüllt werden, nicht erst am Ende. Die Aktivitäten in den grünen Feldern sind für die Arbeit im Plenum gedacht. Bei den blauen Feldern arbeitet jeder Schüler für sich am Computer. Eine Aktivität ist als Partnerarbeit angelegt. Die SchülerInnen können die Reihenfolge selbst wählen. Für die Übungen im Word-Format benötigen die Schülerinnen Kopien in Papierform                 u.a. um sich im Schreiben zu üben. Die einfachste Übung ist jeweils die Übung A , die schwierigste die Übung C. Hinter dem Lautsprechersymbol in den PP-Dateien verbirgt sich eine Tondatei.   Im Anschluss finden Sie Folien mit dem gesamten Material  zum Anklicken und Ausdrucken / Hören / Hören und Sehen etc.  </vt:lpstr>
      <vt:lpstr>Folie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Folie 1</dc:title>
  <dc:creator>Isabel</dc:creator>
  <cp:lastModifiedBy>Isabel</cp:lastModifiedBy>
  <cp:revision>63</cp:revision>
  <dcterms:created xsi:type="dcterms:W3CDTF">2013-01-05T16:15:56Z</dcterms:created>
  <dcterms:modified xsi:type="dcterms:W3CDTF">2013-02-25T16:59:01Z</dcterms:modified>
</cp:coreProperties>
</file>