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E106B-2C95-4D28-9747-411B120EACF9}" type="datetimeFigureOut">
              <a:rPr lang="de-DE" smtClean="0"/>
              <a:pPr/>
              <a:t>25.02.2013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95FF3-596C-451B-865E-7756055A97E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E106B-2C95-4D28-9747-411B120EACF9}" type="datetimeFigureOut">
              <a:rPr lang="de-DE" smtClean="0"/>
              <a:pPr/>
              <a:t>25.02.2013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95FF3-596C-451B-865E-7756055A97E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E106B-2C95-4D28-9747-411B120EACF9}" type="datetimeFigureOut">
              <a:rPr lang="de-DE" smtClean="0"/>
              <a:pPr/>
              <a:t>25.02.2013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95FF3-596C-451B-865E-7756055A97E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E106B-2C95-4D28-9747-411B120EACF9}" type="datetimeFigureOut">
              <a:rPr lang="de-DE" smtClean="0"/>
              <a:pPr/>
              <a:t>25.02.2013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95FF3-596C-451B-865E-7756055A97E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E106B-2C95-4D28-9747-411B120EACF9}" type="datetimeFigureOut">
              <a:rPr lang="de-DE" smtClean="0"/>
              <a:pPr/>
              <a:t>25.02.2013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95FF3-596C-451B-865E-7756055A97E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E106B-2C95-4D28-9747-411B120EACF9}" type="datetimeFigureOut">
              <a:rPr lang="de-DE" smtClean="0"/>
              <a:pPr/>
              <a:t>25.02.2013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95FF3-596C-451B-865E-7756055A97E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E106B-2C95-4D28-9747-411B120EACF9}" type="datetimeFigureOut">
              <a:rPr lang="de-DE" smtClean="0"/>
              <a:pPr/>
              <a:t>25.02.2013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95FF3-596C-451B-865E-7756055A97E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E106B-2C95-4D28-9747-411B120EACF9}" type="datetimeFigureOut">
              <a:rPr lang="de-DE" smtClean="0"/>
              <a:pPr/>
              <a:t>25.02.2013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95FF3-596C-451B-865E-7756055A97E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E106B-2C95-4D28-9747-411B120EACF9}" type="datetimeFigureOut">
              <a:rPr lang="de-DE" smtClean="0"/>
              <a:pPr/>
              <a:t>25.02.2013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95FF3-596C-451B-865E-7756055A97E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E106B-2C95-4D28-9747-411B120EACF9}" type="datetimeFigureOut">
              <a:rPr lang="de-DE" smtClean="0"/>
              <a:pPr/>
              <a:t>25.02.2013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95FF3-596C-451B-865E-7756055A97E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E106B-2C95-4D28-9747-411B120EACF9}" type="datetimeFigureOut">
              <a:rPr lang="de-DE" smtClean="0"/>
              <a:pPr/>
              <a:t>25.02.2013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95FF3-596C-451B-865E-7756055A97E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E106B-2C95-4D28-9747-411B120EACF9}" type="datetimeFigureOut">
              <a:rPr lang="de-DE" smtClean="0"/>
              <a:pPr/>
              <a:t>25.02.2013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95FF3-596C-451B-865E-7756055A97E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Isabel\Desktop\standard6fuerlfbs\07_verbprendre\Lied%20Verb%20prendre.mp3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785817"/>
          </a:xfrm>
        </p:spPr>
        <p:txBody>
          <a:bodyPr>
            <a:normAutofit/>
          </a:bodyPr>
          <a:lstStyle/>
          <a:p>
            <a:r>
              <a:rPr lang="fr-FR" sz="2000" b="1" dirty="0" smtClean="0"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Train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, tramway </a:t>
            </a:r>
            <a:r>
              <a:rPr kumimoji="0" lang="fr-FR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ou </a:t>
            </a:r>
            <a:r>
              <a:rPr lang="fr-FR" sz="2000" b="1" smtClean="0"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bus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 ?	Le verbe &lt;&lt;prendre&gt;&gt;</a:t>
            </a:r>
            <a:endParaRPr lang="de-DE" sz="20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2976" y="1071546"/>
            <a:ext cx="6400800" cy="5286412"/>
          </a:xfrm>
        </p:spPr>
        <p:txBody>
          <a:bodyPr>
            <a:normAutofit fontScale="62500" lnSpcReduction="20000"/>
          </a:bodyPr>
          <a:lstStyle/>
          <a:p>
            <a:pPr algn="l"/>
            <a:endParaRPr kumimoji="0" lang="fr-FR" sz="3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algn="l"/>
            <a:r>
              <a:rPr kumimoji="0" lang="fr-FR" sz="3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Je prends</a:t>
            </a:r>
            <a:r>
              <a:rPr kumimoji="0" lang="fr-FR" sz="3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	le train.	</a:t>
            </a:r>
          </a:p>
          <a:p>
            <a:pPr lvl="0" algn="l"/>
            <a:r>
              <a:rPr kumimoji="0" lang="fr-FR" sz="3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Tu prends</a:t>
            </a:r>
            <a:r>
              <a:rPr kumimoji="0" lang="fr-FR" sz="3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	le train.</a:t>
            </a:r>
          </a:p>
          <a:p>
            <a:pPr algn="l"/>
            <a:r>
              <a:rPr kumimoji="0" lang="fr-FR" sz="3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Il   prend</a:t>
            </a:r>
            <a:r>
              <a:rPr kumimoji="0" lang="fr-FR" sz="3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 	le train. </a:t>
            </a:r>
            <a:endParaRPr lang="fr-FR" sz="3500" dirty="0">
              <a:solidFill>
                <a:schemeClr val="tx1"/>
              </a:solidFill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algn="l"/>
            <a:r>
              <a:rPr kumimoji="0" lang="fr-FR" sz="3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Elle prend</a:t>
            </a:r>
            <a:r>
              <a:rPr kumimoji="0" lang="fr-FR" sz="3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 	le train.</a:t>
            </a:r>
          </a:p>
          <a:p>
            <a:pPr algn="l"/>
            <a:endParaRPr lang="fr-FR" sz="3500" dirty="0">
              <a:solidFill>
                <a:schemeClr val="tx1"/>
              </a:solidFill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lvl="0" algn="l"/>
            <a:r>
              <a:rPr kumimoji="0" lang="fr-FR" sz="3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		Nous prenons     </a:t>
            </a:r>
            <a:r>
              <a:rPr kumimoji="0" lang="fr-FR" sz="35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le</a:t>
            </a:r>
            <a:r>
              <a:rPr kumimoji="0" lang="fr-FR" sz="35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 tramway.</a:t>
            </a:r>
          </a:p>
          <a:p>
            <a:pPr algn="l"/>
            <a:r>
              <a:rPr kumimoji="0" lang="fr-FR" sz="3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		Vous prenez</a:t>
            </a:r>
            <a:r>
              <a:rPr kumimoji="0" lang="fr-FR" sz="3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 	       le tramway.</a:t>
            </a:r>
          </a:p>
          <a:p>
            <a:pPr algn="l"/>
            <a:r>
              <a:rPr lang="fr-FR" sz="3500" dirty="0">
                <a:solidFill>
                  <a:schemeClr val="tx1"/>
                </a:solidFill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	</a:t>
            </a:r>
            <a:endParaRPr kumimoji="0" lang="fr-FR" sz="3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lvl="0" algn="l"/>
            <a:r>
              <a:rPr kumimoji="0" lang="fr-FR" sz="3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	Ils prennent</a:t>
            </a:r>
            <a:r>
              <a:rPr kumimoji="0" lang="fr-FR" sz="3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     le bus.		</a:t>
            </a:r>
            <a:endParaRPr kumimoji="0" lang="de-DE" sz="3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algn="l"/>
            <a:r>
              <a:rPr kumimoji="0" lang="de-DE" sz="3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          </a:t>
            </a:r>
            <a:r>
              <a:rPr kumimoji="0" lang="de-DE" sz="3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Elles</a:t>
            </a:r>
            <a:r>
              <a:rPr kumimoji="0" lang="de-DE" sz="3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</a:t>
            </a:r>
            <a:r>
              <a:rPr kumimoji="0" lang="de-DE" sz="3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prennent</a:t>
            </a:r>
            <a:r>
              <a:rPr lang="de-DE" sz="3500" b="1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kumimoji="0" lang="de-DE" sz="35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le </a:t>
            </a:r>
            <a:r>
              <a:rPr kumimoji="0" lang="de-DE" sz="35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bus</a:t>
            </a:r>
            <a:r>
              <a:rPr kumimoji="0" lang="de-DE" sz="3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.</a:t>
            </a:r>
          </a:p>
          <a:p>
            <a:pPr lvl="0" algn="l"/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algn="l"/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 </a:t>
            </a:r>
            <a:endParaRPr kumimoji="0" lang="de-DE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/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lvl="0"/>
            <a:endParaRPr lang="fr-FR" sz="2000" dirty="0">
              <a:solidFill>
                <a:schemeClr val="tx1"/>
              </a:solidFill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lvl="0" algn="l" fontAlgn="base">
              <a:spcBef>
                <a:spcPct val="0"/>
              </a:spcBef>
              <a:spcAft>
                <a:spcPct val="0"/>
              </a:spcAft>
            </a:pPr>
            <a:r>
              <a:rPr kumimoji="0" lang="fr-FR" altLang="ja-JP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étape 1 :</a:t>
            </a:r>
            <a:r>
              <a:rPr kumimoji="0" lang="fr-FR" altLang="ja-JP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altLang="ja-JP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Écoute la chanson.   		</a:t>
            </a:r>
          </a:p>
          <a:p>
            <a:pPr lvl="0" algn="l" fontAlgn="base">
              <a:spcBef>
                <a:spcPct val="0"/>
              </a:spcBef>
              <a:spcAft>
                <a:spcPct val="0"/>
              </a:spcAft>
            </a:pPr>
            <a:r>
              <a:rPr kumimoji="0" lang="fr-FR" altLang="ja-JP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  		</a:t>
            </a:r>
            <a:endParaRPr kumimoji="0" lang="de-DE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altLang="ja-JP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étape 2 :</a:t>
            </a:r>
            <a:r>
              <a:rPr kumimoji="0" lang="fr-FR" altLang="ja-JP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altLang="ja-JP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Écoute la chanson et chante.  </a:t>
            </a:r>
            <a:endParaRPr kumimoji="0" lang="de-DE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/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 </a:t>
            </a:r>
            <a:endParaRPr kumimoji="0" lang="de-DE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endParaRPr lang="de-DE" sz="2000" dirty="0"/>
          </a:p>
        </p:txBody>
      </p:sp>
      <p:sp>
        <p:nvSpPr>
          <p:cNvPr id="4" name="Interaktive Schaltfläche: Sound 3">
            <a:hlinkClick r:id="rId3" action="ppaction://hlinkfile" highlightClick="1">
              <a:snd r:embed="rId2" name="applause.wav"/>
            </a:hlinkClick>
          </p:cNvPr>
          <p:cNvSpPr/>
          <p:nvPr/>
        </p:nvSpPr>
        <p:spPr>
          <a:xfrm>
            <a:off x="4355976" y="5445224"/>
            <a:ext cx="576064" cy="360040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5724644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						</a:t>
            </a:r>
            <a:endParaRPr kumimoji="0" lang="de-DE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400" b="1" dirty="0"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400" b="1" dirty="0"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400" b="1" dirty="0"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		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457200"/>
            <a:ext cx="184731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400" b="1" dirty="0"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400" b="1" dirty="0"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400" b="1" dirty="0"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400" b="1" dirty="0"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400" b="1" dirty="0"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457200"/>
            <a:ext cx="789319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400" b="1" dirty="0"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400" b="1" dirty="0"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400" b="1" dirty="0"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.  </a:t>
            </a:r>
            <a:endParaRPr kumimoji="0" lang="de-DE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1214414" y="714356"/>
            <a:ext cx="638636" cy="295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400" b="1" dirty="0"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400" b="1" dirty="0"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400" b="1" dirty="0"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400" b="1" dirty="0"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400" b="1" dirty="0"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400" b="1" dirty="0">
              <a:latin typeface="Comic Sans MS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Bildschirmpräsentation (4:3)</PresentationFormat>
  <Paragraphs>57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Larissa-Design</vt:lpstr>
      <vt:lpstr>Train, tramway ou bus ? Le verbe &lt;&lt;prendre&gt;&gt;</vt:lpstr>
      <vt:lpstr>Folie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Bus, tramway ou train ? Le verbe &lt;&lt;prendre&gt;&gt;</dc:title>
  <dc:creator>Admin</dc:creator>
  <cp:lastModifiedBy>Isabel</cp:lastModifiedBy>
  <cp:revision>25</cp:revision>
  <dcterms:created xsi:type="dcterms:W3CDTF">2013-01-06T11:03:14Z</dcterms:created>
  <dcterms:modified xsi:type="dcterms:W3CDTF">2013-02-25T17:51:31Z</dcterms:modified>
</cp:coreProperties>
</file>