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3" r:id="rId2"/>
    <p:sldId id="278" r:id="rId3"/>
    <p:sldId id="275" r:id="rId4"/>
    <p:sldId id="259" r:id="rId5"/>
    <p:sldId id="261" r:id="rId6"/>
    <p:sldId id="262" r:id="rId7"/>
    <p:sldId id="265" r:id="rId8"/>
    <p:sldId id="264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15899-0F08-45D0-81F9-853C134E80C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651E467-8791-4A1F-816F-95C66C160582}">
      <dgm:prSet phldrT="[Text]"/>
      <dgm:spPr/>
      <dgm:t>
        <a:bodyPr/>
        <a:lstStyle/>
        <a:p>
          <a:r>
            <a:rPr lang="de-DE" dirty="0" smtClean="0"/>
            <a:t>„</a:t>
          </a:r>
          <a:r>
            <a:rPr lang="de-DE" dirty="0" err="1" smtClean="0"/>
            <a:t>normalité</a:t>
          </a:r>
          <a:r>
            <a:rPr lang="de-DE" dirty="0" smtClean="0"/>
            <a:t>“?</a:t>
          </a:r>
        </a:p>
        <a:p>
          <a:endParaRPr lang="de-DE" dirty="0" smtClean="0"/>
        </a:p>
        <a:p>
          <a:r>
            <a:rPr lang="de-DE" dirty="0" err="1" smtClean="0"/>
            <a:t>différence</a:t>
          </a:r>
          <a:r>
            <a:rPr lang="de-DE" dirty="0" smtClean="0"/>
            <a:t>!</a:t>
          </a:r>
          <a:endParaRPr lang="de-DE" dirty="0"/>
        </a:p>
      </dgm:t>
    </dgm:pt>
    <dgm:pt modelId="{5EDB95D9-9971-4AE5-B487-FF5957775224}" type="parTrans" cxnId="{F3E93663-9322-47A5-AFD7-7EF218590ACA}">
      <dgm:prSet/>
      <dgm:spPr/>
      <dgm:t>
        <a:bodyPr/>
        <a:lstStyle/>
        <a:p>
          <a:endParaRPr lang="de-DE"/>
        </a:p>
      </dgm:t>
    </dgm:pt>
    <dgm:pt modelId="{A55697F6-6570-423C-8692-A9F798130D83}" type="sibTrans" cxnId="{F3E93663-9322-47A5-AFD7-7EF218590ACA}">
      <dgm:prSet/>
      <dgm:spPr/>
      <dgm:t>
        <a:bodyPr/>
        <a:lstStyle/>
        <a:p>
          <a:endParaRPr lang="de-DE"/>
        </a:p>
      </dgm:t>
    </dgm:pt>
    <dgm:pt modelId="{FB31346D-A238-416E-94BD-BBC2B4DCE163}">
      <dgm:prSet phldrT="[Text]"/>
      <dgm:spPr/>
      <dgm:t>
        <a:bodyPr/>
        <a:lstStyle/>
        <a:p>
          <a:r>
            <a:rPr lang="de-DE" dirty="0" err="1" smtClean="0"/>
            <a:t>contexte</a:t>
          </a:r>
          <a:r>
            <a:rPr lang="de-DE" dirty="0" smtClean="0"/>
            <a:t> </a:t>
          </a:r>
          <a:r>
            <a:rPr lang="de-DE" dirty="0" err="1" smtClean="0"/>
            <a:t>historique</a:t>
          </a:r>
          <a:endParaRPr lang="de-DE" dirty="0"/>
        </a:p>
      </dgm:t>
    </dgm:pt>
    <dgm:pt modelId="{31145141-09CF-4EAD-8F5E-A9D7265711A4}" type="parTrans" cxnId="{6BFACAD3-BD73-4444-99E4-F54405BCBA85}">
      <dgm:prSet/>
      <dgm:spPr/>
      <dgm:t>
        <a:bodyPr/>
        <a:lstStyle/>
        <a:p>
          <a:endParaRPr lang="de-DE"/>
        </a:p>
      </dgm:t>
    </dgm:pt>
    <dgm:pt modelId="{8A3B6D64-D602-49B0-83BB-0B7CF5369C77}" type="sibTrans" cxnId="{6BFACAD3-BD73-4444-99E4-F54405BCBA85}">
      <dgm:prSet/>
      <dgm:spPr/>
      <dgm:t>
        <a:bodyPr/>
        <a:lstStyle/>
        <a:p>
          <a:endParaRPr lang="de-DE"/>
        </a:p>
      </dgm:t>
    </dgm:pt>
    <dgm:pt modelId="{1B0BBF3C-9810-4EA2-98D8-61BF4288A311}">
      <dgm:prSet phldrT="[Text]"/>
      <dgm:spPr/>
      <dgm:t>
        <a:bodyPr/>
        <a:lstStyle/>
        <a:p>
          <a:r>
            <a:rPr lang="de-DE" dirty="0" err="1" smtClean="0"/>
            <a:t>apparence</a:t>
          </a:r>
          <a:endParaRPr lang="de-DE" dirty="0"/>
        </a:p>
      </dgm:t>
    </dgm:pt>
    <dgm:pt modelId="{EBAC9A04-A4B2-4B44-8F02-3689B77E748A}" type="parTrans" cxnId="{646ED2D5-947A-4553-ABA8-D685D5C0CBE7}">
      <dgm:prSet/>
      <dgm:spPr/>
      <dgm:t>
        <a:bodyPr/>
        <a:lstStyle/>
        <a:p>
          <a:endParaRPr lang="de-DE"/>
        </a:p>
      </dgm:t>
    </dgm:pt>
    <dgm:pt modelId="{8883D04D-C6D9-4B32-9576-8DBB2091CFBA}" type="sibTrans" cxnId="{646ED2D5-947A-4553-ABA8-D685D5C0CBE7}">
      <dgm:prSet/>
      <dgm:spPr/>
      <dgm:t>
        <a:bodyPr/>
        <a:lstStyle/>
        <a:p>
          <a:endParaRPr lang="de-DE"/>
        </a:p>
      </dgm:t>
    </dgm:pt>
    <dgm:pt modelId="{99260BF6-763D-4AAD-BA51-DB9131794996}">
      <dgm:prSet phldrT="[Text]"/>
      <dgm:spPr/>
      <dgm:t>
        <a:bodyPr/>
        <a:lstStyle/>
        <a:p>
          <a:r>
            <a:rPr lang="de-DE" dirty="0" smtClean="0"/>
            <a:t>handicap</a:t>
          </a:r>
          <a:endParaRPr lang="de-DE" dirty="0"/>
        </a:p>
      </dgm:t>
    </dgm:pt>
    <dgm:pt modelId="{A08FB35F-F028-4FF8-AC95-D5F386B71069}" type="parTrans" cxnId="{499FB3C7-87F0-4A58-A2FF-3E483225F359}">
      <dgm:prSet/>
      <dgm:spPr/>
      <dgm:t>
        <a:bodyPr/>
        <a:lstStyle/>
        <a:p>
          <a:endParaRPr lang="de-DE"/>
        </a:p>
      </dgm:t>
    </dgm:pt>
    <dgm:pt modelId="{DFD79B5C-7340-4987-B037-1E5EC09D8B17}" type="sibTrans" cxnId="{499FB3C7-87F0-4A58-A2FF-3E483225F359}">
      <dgm:prSet/>
      <dgm:spPr/>
      <dgm:t>
        <a:bodyPr/>
        <a:lstStyle/>
        <a:p>
          <a:endParaRPr lang="de-DE"/>
        </a:p>
      </dgm:t>
    </dgm:pt>
    <dgm:pt modelId="{F58F359D-9E26-4629-A586-656E9484A68B}">
      <dgm:prSet custT="1"/>
      <dgm:spPr/>
      <dgm:t>
        <a:bodyPr/>
        <a:lstStyle/>
        <a:p>
          <a:r>
            <a:rPr lang="de-DE" sz="2400" dirty="0" err="1" smtClean="0"/>
            <a:t>capacité</a:t>
          </a:r>
          <a:endParaRPr lang="de-DE" sz="2400" dirty="0" smtClean="0"/>
        </a:p>
        <a:p>
          <a:r>
            <a:rPr lang="de-DE" sz="1200" dirty="0" smtClean="0"/>
            <a:t>mentale</a:t>
          </a:r>
        </a:p>
        <a:p>
          <a:r>
            <a:rPr lang="de-DE" sz="1200" dirty="0" err="1" smtClean="0"/>
            <a:t>physique</a:t>
          </a:r>
          <a:endParaRPr lang="de-DE" sz="1200" dirty="0"/>
        </a:p>
      </dgm:t>
    </dgm:pt>
    <dgm:pt modelId="{7B1AFC6C-8EDE-487B-8A12-CDF465F984DF}" type="parTrans" cxnId="{F86CA2BB-4C99-4D14-A4DA-264BCC64C176}">
      <dgm:prSet/>
      <dgm:spPr/>
      <dgm:t>
        <a:bodyPr/>
        <a:lstStyle/>
        <a:p>
          <a:endParaRPr lang="de-DE"/>
        </a:p>
      </dgm:t>
    </dgm:pt>
    <dgm:pt modelId="{E3500E85-F5D1-44F2-97BC-4191641524C0}" type="sibTrans" cxnId="{F86CA2BB-4C99-4D14-A4DA-264BCC64C176}">
      <dgm:prSet/>
      <dgm:spPr/>
      <dgm:t>
        <a:bodyPr/>
        <a:lstStyle/>
        <a:p>
          <a:endParaRPr lang="de-DE"/>
        </a:p>
      </dgm:t>
    </dgm:pt>
    <dgm:pt modelId="{9AA7B3A4-1F5F-4158-9D63-579166BD16DA}">
      <dgm:prSet/>
      <dgm:spPr/>
      <dgm:t>
        <a:bodyPr/>
        <a:lstStyle/>
        <a:p>
          <a:r>
            <a:rPr lang="de-DE" dirty="0" err="1" smtClean="0"/>
            <a:t>religion</a:t>
          </a:r>
          <a:endParaRPr lang="de-DE" dirty="0"/>
        </a:p>
      </dgm:t>
    </dgm:pt>
    <dgm:pt modelId="{FCC3E337-4812-4083-9BCD-0AE5C16034C9}" type="parTrans" cxnId="{5D229D8C-AB65-4C3F-8ED7-8931C44866C0}">
      <dgm:prSet/>
      <dgm:spPr/>
      <dgm:t>
        <a:bodyPr/>
        <a:lstStyle/>
        <a:p>
          <a:endParaRPr lang="de-DE"/>
        </a:p>
      </dgm:t>
    </dgm:pt>
    <dgm:pt modelId="{9EB021DC-3672-4C56-9F07-8C7A01B4C805}" type="sibTrans" cxnId="{5D229D8C-AB65-4C3F-8ED7-8931C44866C0}">
      <dgm:prSet/>
      <dgm:spPr/>
      <dgm:t>
        <a:bodyPr/>
        <a:lstStyle/>
        <a:p>
          <a:endParaRPr lang="de-DE"/>
        </a:p>
      </dgm:t>
    </dgm:pt>
    <dgm:pt modelId="{03CB99C7-B95D-4E52-B79E-0DCE4ECD08A8}">
      <dgm:prSet/>
      <dgm:spPr/>
      <dgm:t>
        <a:bodyPr/>
        <a:lstStyle/>
        <a:p>
          <a:r>
            <a:rPr lang="de-DE" dirty="0" err="1" smtClean="0"/>
            <a:t>tradition</a:t>
          </a:r>
          <a:endParaRPr lang="de-DE" dirty="0"/>
        </a:p>
      </dgm:t>
    </dgm:pt>
    <dgm:pt modelId="{B6761EAC-97EF-4603-B463-3F0844B73CC0}" type="parTrans" cxnId="{A939F7B6-E22D-4617-9F98-9A0384943026}">
      <dgm:prSet/>
      <dgm:spPr/>
      <dgm:t>
        <a:bodyPr/>
        <a:lstStyle/>
        <a:p>
          <a:endParaRPr lang="de-DE"/>
        </a:p>
      </dgm:t>
    </dgm:pt>
    <dgm:pt modelId="{F4FD5EBB-FBCF-4724-8DB8-B524F2729895}" type="sibTrans" cxnId="{A939F7B6-E22D-4617-9F98-9A0384943026}">
      <dgm:prSet/>
      <dgm:spPr/>
      <dgm:t>
        <a:bodyPr/>
        <a:lstStyle/>
        <a:p>
          <a:endParaRPr lang="de-DE"/>
        </a:p>
      </dgm:t>
    </dgm:pt>
    <dgm:pt modelId="{E09E4541-8BFD-44ED-A6F2-BD21D437DADA}">
      <dgm:prSet/>
      <dgm:spPr/>
      <dgm:t>
        <a:bodyPr/>
        <a:lstStyle/>
        <a:p>
          <a:r>
            <a:rPr lang="de-DE" dirty="0" err="1" smtClean="0"/>
            <a:t>origine</a:t>
          </a:r>
          <a:r>
            <a:rPr lang="de-DE" dirty="0" smtClean="0"/>
            <a:t>/</a:t>
          </a:r>
        </a:p>
        <a:p>
          <a:r>
            <a:rPr lang="de-DE" dirty="0" err="1" smtClean="0"/>
            <a:t>sexe</a:t>
          </a:r>
          <a:endParaRPr lang="de-DE" dirty="0"/>
        </a:p>
      </dgm:t>
    </dgm:pt>
    <dgm:pt modelId="{D11AC94B-AC2C-4FD7-BD90-D27469B5A388}" type="parTrans" cxnId="{0CFE9F97-71E2-4C20-8FB9-2F29760039C5}">
      <dgm:prSet/>
      <dgm:spPr/>
      <dgm:t>
        <a:bodyPr/>
        <a:lstStyle/>
        <a:p>
          <a:endParaRPr lang="de-DE"/>
        </a:p>
      </dgm:t>
    </dgm:pt>
    <dgm:pt modelId="{ACA03C41-6955-4BC1-A41E-723F5007B48E}" type="sibTrans" cxnId="{0CFE9F97-71E2-4C20-8FB9-2F29760039C5}">
      <dgm:prSet/>
      <dgm:spPr/>
      <dgm:t>
        <a:bodyPr/>
        <a:lstStyle/>
        <a:p>
          <a:endParaRPr lang="de-DE"/>
        </a:p>
      </dgm:t>
    </dgm:pt>
    <dgm:pt modelId="{1603A4F1-34F7-46D5-8A46-69FBD3DE462E}" type="pres">
      <dgm:prSet presAssocID="{0BD15899-0F08-45D0-81F9-853C134E80C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0766587-B019-4E7C-B5FE-4638DB150CF2}" type="pres">
      <dgm:prSet presAssocID="{B651E467-8791-4A1F-816F-95C66C160582}" presName="centerShape" presStyleLbl="node0" presStyleIdx="0" presStyleCnt="1" custScaleX="152572" custScaleY="114109"/>
      <dgm:spPr/>
      <dgm:t>
        <a:bodyPr/>
        <a:lstStyle/>
        <a:p>
          <a:endParaRPr lang="de-DE"/>
        </a:p>
      </dgm:t>
    </dgm:pt>
    <dgm:pt modelId="{8EA6B513-A88B-419E-B936-E5A1C8749C23}" type="pres">
      <dgm:prSet presAssocID="{31145141-09CF-4EAD-8F5E-A9D7265711A4}" presName="parTrans" presStyleLbl="bgSibTrans2D1" presStyleIdx="0" presStyleCnt="7"/>
      <dgm:spPr/>
      <dgm:t>
        <a:bodyPr/>
        <a:lstStyle/>
        <a:p>
          <a:endParaRPr lang="de-DE"/>
        </a:p>
      </dgm:t>
    </dgm:pt>
    <dgm:pt modelId="{1BEB39EF-02B6-4A54-9550-8E65F0EB0639}" type="pres">
      <dgm:prSet presAssocID="{FB31346D-A238-416E-94BD-BBC2B4DCE163}" presName="node" presStyleLbl="node1" presStyleIdx="0" presStyleCnt="7" custRadScaleRad="99000" custRadScaleInc="201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C9600DA-7282-41AE-BA1F-DD474E5DE124}" type="pres">
      <dgm:prSet presAssocID="{D11AC94B-AC2C-4FD7-BD90-D27469B5A388}" presName="parTrans" presStyleLbl="bgSibTrans2D1" presStyleIdx="1" presStyleCnt="7"/>
      <dgm:spPr/>
      <dgm:t>
        <a:bodyPr/>
        <a:lstStyle/>
        <a:p>
          <a:endParaRPr lang="de-DE"/>
        </a:p>
      </dgm:t>
    </dgm:pt>
    <dgm:pt modelId="{76DE4A03-08C9-4103-A395-287122650EF5}" type="pres">
      <dgm:prSet presAssocID="{E09E4541-8BFD-44ED-A6F2-BD21D437DAD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466C55-46B4-4C5F-89E3-AA86C5EC16B7}" type="pres">
      <dgm:prSet presAssocID="{B6761EAC-97EF-4603-B463-3F0844B73CC0}" presName="parTrans" presStyleLbl="bgSibTrans2D1" presStyleIdx="2" presStyleCnt="7"/>
      <dgm:spPr/>
      <dgm:t>
        <a:bodyPr/>
        <a:lstStyle/>
        <a:p>
          <a:endParaRPr lang="de-DE"/>
        </a:p>
      </dgm:t>
    </dgm:pt>
    <dgm:pt modelId="{E2AF163C-F2D8-4981-8DCD-5EA2A10EE812}" type="pres">
      <dgm:prSet presAssocID="{03CB99C7-B95D-4E52-B79E-0DCE4ECD08A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B3B90E-E61A-4EA0-9529-4BF26085AA6A}" type="pres">
      <dgm:prSet presAssocID="{FCC3E337-4812-4083-9BCD-0AE5C16034C9}" presName="parTrans" presStyleLbl="bgSibTrans2D1" presStyleIdx="3" presStyleCnt="7"/>
      <dgm:spPr/>
      <dgm:t>
        <a:bodyPr/>
        <a:lstStyle/>
        <a:p>
          <a:endParaRPr lang="de-DE"/>
        </a:p>
      </dgm:t>
    </dgm:pt>
    <dgm:pt modelId="{B6370BEE-DED4-48F2-9F1E-B05A6C273A65}" type="pres">
      <dgm:prSet presAssocID="{9AA7B3A4-1F5F-4158-9D63-579166BD16D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AC5B801-7F17-4EBF-A55D-5698B3FA730C}" type="pres">
      <dgm:prSet presAssocID="{7B1AFC6C-8EDE-487B-8A12-CDF465F984DF}" presName="parTrans" presStyleLbl="bgSibTrans2D1" presStyleIdx="4" presStyleCnt="7"/>
      <dgm:spPr/>
      <dgm:t>
        <a:bodyPr/>
        <a:lstStyle/>
        <a:p>
          <a:endParaRPr lang="de-DE"/>
        </a:p>
      </dgm:t>
    </dgm:pt>
    <dgm:pt modelId="{EF95B27A-579F-4F28-A0B4-C9538311F1CD}" type="pres">
      <dgm:prSet presAssocID="{F58F359D-9E26-4629-A586-656E9484A68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62833E5-B4E9-4FA7-8A46-69DA21BFE69F}" type="pres">
      <dgm:prSet presAssocID="{EBAC9A04-A4B2-4B44-8F02-3689B77E748A}" presName="parTrans" presStyleLbl="bgSibTrans2D1" presStyleIdx="5" presStyleCnt="7"/>
      <dgm:spPr/>
      <dgm:t>
        <a:bodyPr/>
        <a:lstStyle/>
        <a:p>
          <a:endParaRPr lang="de-DE"/>
        </a:p>
      </dgm:t>
    </dgm:pt>
    <dgm:pt modelId="{B81BE7A5-D08D-4427-897A-0525DAD5557C}" type="pres">
      <dgm:prSet presAssocID="{1B0BBF3C-9810-4EA2-98D8-61BF4288A31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0DBA1D-ED32-4E29-AA01-2AC75EE344EF}" type="pres">
      <dgm:prSet presAssocID="{A08FB35F-F028-4FF8-AC95-D5F386B71069}" presName="parTrans" presStyleLbl="bgSibTrans2D1" presStyleIdx="6" presStyleCnt="7"/>
      <dgm:spPr/>
      <dgm:t>
        <a:bodyPr/>
        <a:lstStyle/>
        <a:p>
          <a:endParaRPr lang="de-DE"/>
        </a:p>
      </dgm:t>
    </dgm:pt>
    <dgm:pt modelId="{84FDD2EF-3ACA-4726-A36E-6C4C96BA0317}" type="pres">
      <dgm:prSet presAssocID="{99260BF6-763D-4AAD-BA51-DB913179499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A0BC97E-CAA3-4159-89C1-8A5ADC33FFA9}" type="presOf" srcId="{1B0BBF3C-9810-4EA2-98D8-61BF4288A311}" destId="{B81BE7A5-D08D-4427-897A-0525DAD5557C}" srcOrd="0" destOrd="0" presId="urn:microsoft.com/office/officeart/2005/8/layout/radial4"/>
    <dgm:cxn modelId="{BBC00BFB-5CFA-4659-9AE3-1DC0B7BD1443}" type="presOf" srcId="{9AA7B3A4-1F5F-4158-9D63-579166BD16DA}" destId="{B6370BEE-DED4-48F2-9F1E-B05A6C273A65}" srcOrd="0" destOrd="0" presId="urn:microsoft.com/office/officeart/2005/8/layout/radial4"/>
    <dgm:cxn modelId="{B2B0F541-E24C-453D-8F1F-CBEF8D668CD4}" type="presOf" srcId="{D11AC94B-AC2C-4FD7-BD90-D27469B5A388}" destId="{EC9600DA-7282-41AE-BA1F-DD474E5DE124}" srcOrd="0" destOrd="0" presId="urn:microsoft.com/office/officeart/2005/8/layout/radial4"/>
    <dgm:cxn modelId="{076D2E60-48EA-4040-BC71-DE26CDEC8645}" type="presOf" srcId="{0BD15899-0F08-45D0-81F9-853C134E80C2}" destId="{1603A4F1-34F7-46D5-8A46-69FBD3DE462E}" srcOrd="0" destOrd="0" presId="urn:microsoft.com/office/officeart/2005/8/layout/radial4"/>
    <dgm:cxn modelId="{AF9F8D99-622E-4832-8CCB-AC4250728AAC}" type="presOf" srcId="{A08FB35F-F028-4FF8-AC95-D5F386B71069}" destId="{710DBA1D-ED32-4E29-AA01-2AC75EE344EF}" srcOrd="0" destOrd="0" presId="urn:microsoft.com/office/officeart/2005/8/layout/radial4"/>
    <dgm:cxn modelId="{5F4F4D70-3903-4BB7-81FF-329162785DE5}" type="presOf" srcId="{F58F359D-9E26-4629-A586-656E9484A68B}" destId="{EF95B27A-579F-4F28-A0B4-C9538311F1CD}" srcOrd="0" destOrd="0" presId="urn:microsoft.com/office/officeart/2005/8/layout/radial4"/>
    <dgm:cxn modelId="{F86CA2BB-4C99-4D14-A4DA-264BCC64C176}" srcId="{B651E467-8791-4A1F-816F-95C66C160582}" destId="{F58F359D-9E26-4629-A586-656E9484A68B}" srcOrd="4" destOrd="0" parTransId="{7B1AFC6C-8EDE-487B-8A12-CDF465F984DF}" sibTransId="{E3500E85-F5D1-44F2-97BC-4191641524C0}"/>
    <dgm:cxn modelId="{091ABEA7-0C22-491E-AB5A-DFF8BFA11240}" type="presOf" srcId="{99260BF6-763D-4AAD-BA51-DB9131794996}" destId="{84FDD2EF-3ACA-4726-A36E-6C4C96BA0317}" srcOrd="0" destOrd="0" presId="urn:microsoft.com/office/officeart/2005/8/layout/radial4"/>
    <dgm:cxn modelId="{C9791307-F371-4EE1-AB89-24643EC69DB4}" type="presOf" srcId="{FCC3E337-4812-4083-9BCD-0AE5C16034C9}" destId="{BEB3B90E-E61A-4EA0-9529-4BF26085AA6A}" srcOrd="0" destOrd="0" presId="urn:microsoft.com/office/officeart/2005/8/layout/radial4"/>
    <dgm:cxn modelId="{10C62CBA-2B62-4AF3-8EC0-E59240A58E5F}" type="presOf" srcId="{31145141-09CF-4EAD-8F5E-A9D7265711A4}" destId="{8EA6B513-A88B-419E-B936-E5A1C8749C23}" srcOrd="0" destOrd="0" presId="urn:microsoft.com/office/officeart/2005/8/layout/radial4"/>
    <dgm:cxn modelId="{67C94816-99A0-47F6-A607-AC0ED30FD5F2}" type="presOf" srcId="{7B1AFC6C-8EDE-487B-8A12-CDF465F984DF}" destId="{DAC5B801-7F17-4EBF-A55D-5698B3FA730C}" srcOrd="0" destOrd="0" presId="urn:microsoft.com/office/officeart/2005/8/layout/radial4"/>
    <dgm:cxn modelId="{0CFE9F97-71E2-4C20-8FB9-2F29760039C5}" srcId="{B651E467-8791-4A1F-816F-95C66C160582}" destId="{E09E4541-8BFD-44ED-A6F2-BD21D437DADA}" srcOrd="1" destOrd="0" parTransId="{D11AC94B-AC2C-4FD7-BD90-D27469B5A388}" sibTransId="{ACA03C41-6955-4BC1-A41E-723F5007B48E}"/>
    <dgm:cxn modelId="{A939F7B6-E22D-4617-9F98-9A0384943026}" srcId="{B651E467-8791-4A1F-816F-95C66C160582}" destId="{03CB99C7-B95D-4E52-B79E-0DCE4ECD08A8}" srcOrd="2" destOrd="0" parTransId="{B6761EAC-97EF-4603-B463-3F0844B73CC0}" sibTransId="{F4FD5EBB-FBCF-4724-8DB8-B524F2729895}"/>
    <dgm:cxn modelId="{101A46A2-9BDA-48A7-8649-0EFE7DB29A08}" type="presOf" srcId="{B651E467-8791-4A1F-816F-95C66C160582}" destId="{70766587-B019-4E7C-B5FE-4638DB150CF2}" srcOrd="0" destOrd="0" presId="urn:microsoft.com/office/officeart/2005/8/layout/radial4"/>
    <dgm:cxn modelId="{0883FCBC-AE8F-449F-80BC-2AA016F6E1CA}" type="presOf" srcId="{03CB99C7-B95D-4E52-B79E-0DCE4ECD08A8}" destId="{E2AF163C-F2D8-4981-8DCD-5EA2A10EE812}" srcOrd="0" destOrd="0" presId="urn:microsoft.com/office/officeart/2005/8/layout/radial4"/>
    <dgm:cxn modelId="{A6EA1EC8-9CE1-4B46-A9E6-F92AD3434489}" type="presOf" srcId="{FB31346D-A238-416E-94BD-BBC2B4DCE163}" destId="{1BEB39EF-02B6-4A54-9550-8E65F0EB0639}" srcOrd="0" destOrd="0" presId="urn:microsoft.com/office/officeart/2005/8/layout/radial4"/>
    <dgm:cxn modelId="{F3E93663-9322-47A5-AFD7-7EF218590ACA}" srcId="{0BD15899-0F08-45D0-81F9-853C134E80C2}" destId="{B651E467-8791-4A1F-816F-95C66C160582}" srcOrd="0" destOrd="0" parTransId="{5EDB95D9-9971-4AE5-B487-FF5957775224}" sibTransId="{A55697F6-6570-423C-8692-A9F798130D83}"/>
    <dgm:cxn modelId="{A0A71388-2672-4973-8347-764F22405CEA}" type="presOf" srcId="{E09E4541-8BFD-44ED-A6F2-BD21D437DADA}" destId="{76DE4A03-08C9-4103-A395-287122650EF5}" srcOrd="0" destOrd="0" presId="urn:microsoft.com/office/officeart/2005/8/layout/radial4"/>
    <dgm:cxn modelId="{646ED2D5-947A-4553-ABA8-D685D5C0CBE7}" srcId="{B651E467-8791-4A1F-816F-95C66C160582}" destId="{1B0BBF3C-9810-4EA2-98D8-61BF4288A311}" srcOrd="5" destOrd="0" parTransId="{EBAC9A04-A4B2-4B44-8F02-3689B77E748A}" sibTransId="{8883D04D-C6D9-4B32-9576-8DBB2091CFBA}"/>
    <dgm:cxn modelId="{499FB3C7-87F0-4A58-A2FF-3E483225F359}" srcId="{B651E467-8791-4A1F-816F-95C66C160582}" destId="{99260BF6-763D-4AAD-BA51-DB9131794996}" srcOrd="6" destOrd="0" parTransId="{A08FB35F-F028-4FF8-AC95-D5F386B71069}" sibTransId="{DFD79B5C-7340-4987-B037-1E5EC09D8B17}"/>
    <dgm:cxn modelId="{5D229D8C-AB65-4C3F-8ED7-8931C44866C0}" srcId="{B651E467-8791-4A1F-816F-95C66C160582}" destId="{9AA7B3A4-1F5F-4158-9D63-579166BD16DA}" srcOrd="3" destOrd="0" parTransId="{FCC3E337-4812-4083-9BCD-0AE5C16034C9}" sibTransId="{9EB021DC-3672-4C56-9F07-8C7A01B4C805}"/>
    <dgm:cxn modelId="{6BFACAD3-BD73-4444-99E4-F54405BCBA85}" srcId="{B651E467-8791-4A1F-816F-95C66C160582}" destId="{FB31346D-A238-416E-94BD-BBC2B4DCE163}" srcOrd="0" destOrd="0" parTransId="{31145141-09CF-4EAD-8F5E-A9D7265711A4}" sibTransId="{8A3B6D64-D602-49B0-83BB-0B7CF5369C77}"/>
    <dgm:cxn modelId="{2B4C8C43-DC48-47A2-82CE-D72682BB5A35}" type="presOf" srcId="{EBAC9A04-A4B2-4B44-8F02-3689B77E748A}" destId="{D62833E5-B4E9-4FA7-8A46-69DA21BFE69F}" srcOrd="0" destOrd="0" presId="urn:microsoft.com/office/officeart/2005/8/layout/radial4"/>
    <dgm:cxn modelId="{6AC130D3-6C0D-4F58-B8FD-1CE22D091D9F}" type="presOf" srcId="{B6761EAC-97EF-4603-B463-3F0844B73CC0}" destId="{9B466C55-46B4-4C5F-89E3-AA86C5EC16B7}" srcOrd="0" destOrd="0" presId="urn:microsoft.com/office/officeart/2005/8/layout/radial4"/>
    <dgm:cxn modelId="{F69F58A6-2F71-476D-9A55-7C79893D7ECB}" type="presParOf" srcId="{1603A4F1-34F7-46D5-8A46-69FBD3DE462E}" destId="{70766587-B019-4E7C-B5FE-4638DB150CF2}" srcOrd="0" destOrd="0" presId="urn:microsoft.com/office/officeart/2005/8/layout/radial4"/>
    <dgm:cxn modelId="{2D258D7A-DC94-486D-BC34-146D5B29B193}" type="presParOf" srcId="{1603A4F1-34F7-46D5-8A46-69FBD3DE462E}" destId="{8EA6B513-A88B-419E-B936-E5A1C8749C23}" srcOrd="1" destOrd="0" presId="urn:microsoft.com/office/officeart/2005/8/layout/radial4"/>
    <dgm:cxn modelId="{48F747BC-A69B-4067-B200-4F1747E4D687}" type="presParOf" srcId="{1603A4F1-34F7-46D5-8A46-69FBD3DE462E}" destId="{1BEB39EF-02B6-4A54-9550-8E65F0EB0639}" srcOrd="2" destOrd="0" presId="urn:microsoft.com/office/officeart/2005/8/layout/radial4"/>
    <dgm:cxn modelId="{07E4FABA-0C16-4C39-BA83-DD157CB59FEB}" type="presParOf" srcId="{1603A4F1-34F7-46D5-8A46-69FBD3DE462E}" destId="{EC9600DA-7282-41AE-BA1F-DD474E5DE124}" srcOrd="3" destOrd="0" presId="urn:microsoft.com/office/officeart/2005/8/layout/radial4"/>
    <dgm:cxn modelId="{87CE94E8-01B2-4D5B-B599-E743A3529994}" type="presParOf" srcId="{1603A4F1-34F7-46D5-8A46-69FBD3DE462E}" destId="{76DE4A03-08C9-4103-A395-287122650EF5}" srcOrd="4" destOrd="0" presId="urn:microsoft.com/office/officeart/2005/8/layout/radial4"/>
    <dgm:cxn modelId="{D99FE398-F8D8-4C41-A9BC-9DB1FC91508E}" type="presParOf" srcId="{1603A4F1-34F7-46D5-8A46-69FBD3DE462E}" destId="{9B466C55-46B4-4C5F-89E3-AA86C5EC16B7}" srcOrd="5" destOrd="0" presId="urn:microsoft.com/office/officeart/2005/8/layout/radial4"/>
    <dgm:cxn modelId="{74867977-E3D5-4B65-A53B-2086F144A800}" type="presParOf" srcId="{1603A4F1-34F7-46D5-8A46-69FBD3DE462E}" destId="{E2AF163C-F2D8-4981-8DCD-5EA2A10EE812}" srcOrd="6" destOrd="0" presId="urn:microsoft.com/office/officeart/2005/8/layout/radial4"/>
    <dgm:cxn modelId="{2B785B70-1176-4FDA-AE51-02A32EE2E894}" type="presParOf" srcId="{1603A4F1-34F7-46D5-8A46-69FBD3DE462E}" destId="{BEB3B90E-E61A-4EA0-9529-4BF26085AA6A}" srcOrd="7" destOrd="0" presId="urn:microsoft.com/office/officeart/2005/8/layout/radial4"/>
    <dgm:cxn modelId="{B428C0FE-F102-4DC9-9D2B-9A328BB46BEE}" type="presParOf" srcId="{1603A4F1-34F7-46D5-8A46-69FBD3DE462E}" destId="{B6370BEE-DED4-48F2-9F1E-B05A6C273A65}" srcOrd="8" destOrd="0" presId="urn:microsoft.com/office/officeart/2005/8/layout/radial4"/>
    <dgm:cxn modelId="{4A71145B-32BE-4CD3-8248-37696FDC2F26}" type="presParOf" srcId="{1603A4F1-34F7-46D5-8A46-69FBD3DE462E}" destId="{DAC5B801-7F17-4EBF-A55D-5698B3FA730C}" srcOrd="9" destOrd="0" presId="urn:microsoft.com/office/officeart/2005/8/layout/radial4"/>
    <dgm:cxn modelId="{9729B1EB-D1C4-49DC-87D2-4D1BDA710761}" type="presParOf" srcId="{1603A4F1-34F7-46D5-8A46-69FBD3DE462E}" destId="{EF95B27A-579F-4F28-A0B4-C9538311F1CD}" srcOrd="10" destOrd="0" presId="urn:microsoft.com/office/officeart/2005/8/layout/radial4"/>
    <dgm:cxn modelId="{AAAAA243-532D-4C48-B21A-E222DB8A1717}" type="presParOf" srcId="{1603A4F1-34F7-46D5-8A46-69FBD3DE462E}" destId="{D62833E5-B4E9-4FA7-8A46-69DA21BFE69F}" srcOrd="11" destOrd="0" presId="urn:microsoft.com/office/officeart/2005/8/layout/radial4"/>
    <dgm:cxn modelId="{2D9719A5-B1C7-486D-AEB2-09CF4C3F0F4E}" type="presParOf" srcId="{1603A4F1-34F7-46D5-8A46-69FBD3DE462E}" destId="{B81BE7A5-D08D-4427-897A-0525DAD5557C}" srcOrd="12" destOrd="0" presId="urn:microsoft.com/office/officeart/2005/8/layout/radial4"/>
    <dgm:cxn modelId="{9AE378F7-5F3A-4054-8D2F-6E55B511C8CF}" type="presParOf" srcId="{1603A4F1-34F7-46D5-8A46-69FBD3DE462E}" destId="{710DBA1D-ED32-4E29-AA01-2AC75EE344EF}" srcOrd="13" destOrd="0" presId="urn:microsoft.com/office/officeart/2005/8/layout/radial4"/>
    <dgm:cxn modelId="{F8EC6632-8C09-464B-AC32-B8120F23D0A4}" type="presParOf" srcId="{1603A4F1-34F7-46D5-8A46-69FBD3DE462E}" destId="{84FDD2EF-3ACA-4726-A36E-6C4C96BA0317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66587-B019-4E7C-B5FE-4638DB150CF2}">
      <dsp:nvSpPr>
        <dsp:cNvPr id="0" name=""/>
        <dsp:cNvSpPr/>
      </dsp:nvSpPr>
      <dsp:spPr>
        <a:xfrm>
          <a:off x="2664292" y="3093443"/>
          <a:ext cx="3240367" cy="2423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„</a:t>
          </a:r>
          <a:r>
            <a:rPr lang="de-DE" sz="3100" kern="1200" dirty="0" err="1" smtClean="0"/>
            <a:t>normalité</a:t>
          </a:r>
          <a:r>
            <a:rPr lang="de-DE" sz="3100" kern="1200" dirty="0" smtClean="0"/>
            <a:t>“?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err="1" smtClean="0"/>
            <a:t>différence</a:t>
          </a:r>
          <a:r>
            <a:rPr lang="de-DE" sz="3100" kern="1200" dirty="0" smtClean="0"/>
            <a:t>!</a:t>
          </a:r>
          <a:endParaRPr lang="de-DE" sz="3100" kern="1200" dirty="0"/>
        </a:p>
      </dsp:txBody>
      <dsp:txXfrm>
        <a:off x="2664292" y="3093443"/>
        <a:ext cx="3240367" cy="2423479"/>
      </dsp:txXfrm>
    </dsp:sp>
    <dsp:sp modelId="{8EA6B513-A88B-419E-B936-E5A1C8749C23}">
      <dsp:nvSpPr>
        <dsp:cNvPr id="0" name=""/>
        <dsp:cNvSpPr/>
      </dsp:nvSpPr>
      <dsp:spPr>
        <a:xfrm rot="10831104">
          <a:off x="781168" y="3978891"/>
          <a:ext cx="1779702" cy="605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B39EF-02B6-4A54-9550-8E65F0EB0639}">
      <dsp:nvSpPr>
        <dsp:cNvPr id="0" name=""/>
        <dsp:cNvSpPr/>
      </dsp:nvSpPr>
      <dsp:spPr>
        <a:xfrm>
          <a:off x="37865" y="3678813"/>
          <a:ext cx="1486679" cy="118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contexte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historique</a:t>
          </a:r>
          <a:endParaRPr lang="de-DE" sz="2400" kern="1200" dirty="0"/>
        </a:p>
      </dsp:txBody>
      <dsp:txXfrm>
        <a:off x="37865" y="3678813"/>
        <a:ext cx="1486679" cy="1189343"/>
      </dsp:txXfrm>
    </dsp:sp>
    <dsp:sp modelId="{EC9600DA-7282-41AE-BA1F-DD474E5DE124}">
      <dsp:nvSpPr>
        <dsp:cNvPr id="0" name=""/>
        <dsp:cNvSpPr/>
      </dsp:nvSpPr>
      <dsp:spPr>
        <a:xfrm rot="12600000">
          <a:off x="1089512" y="2719314"/>
          <a:ext cx="1944710" cy="605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E4A03-08C9-4103-A395-287122650EF5}">
      <dsp:nvSpPr>
        <dsp:cNvPr id="0" name=""/>
        <dsp:cNvSpPr/>
      </dsp:nvSpPr>
      <dsp:spPr>
        <a:xfrm>
          <a:off x="476443" y="1941110"/>
          <a:ext cx="1486679" cy="118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origine</a:t>
          </a:r>
          <a:r>
            <a:rPr lang="de-DE" sz="2400" kern="1200" dirty="0" smtClean="0"/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sexe</a:t>
          </a:r>
          <a:endParaRPr lang="de-DE" sz="2400" kern="1200" dirty="0"/>
        </a:p>
      </dsp:txBody>
      <dsp:txXfrm>
        <a:off x="476443" y="1941110"/>
        <a:ext cx="1486679" cy="1189343"/>
      </dsp:txXfrm>
    </dsp:sp>
    <dsp:sp modelId="{9B466C55-46B4-4C5F-89E3-AA86C5EC16B7}">
      <dsp:nvSpPr>
        <dsp:cNvPr id="0" name=""/>
        <dsp:cNvSpPr/>
      </dsp:nvSpPr>
      <dsp:spPr>
        <a:xfrm rot="14400000">
          <a:off x="1982509" y="1860275"/>
          <a:ext cx="2130261" cy="605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F163C-F2D8-4981-8DCD-5EA2A10EE812}">
      <dsp:nvSpPr>
        <dsp:cNvPr id="0" name=""/>
        <dsp:cNvSpPr/>
      </dsp:nvSpPr>
      <dsp:spPr>
        <a:xfrm>
          <a:off x="1771735" y="645818"/>
          <a:ext cx="1486679" cy="118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tradition</a:t>
          </a:r>
          <a:endParaRPr lang="de-DE" sz="2400" kern="1200" dirty="0"/>
        </a:p>
      </dsp:txBody>
      <dsp:txXfrm>
        <a:off x="1771735" y="645818"/>
        <a:ext cx="1486679" cy="1189343"/>
      </dsp:txXfrm>
    </dsp:sp>
    <dsp:sp modelId="{BEB3B90E-E61A-4EA0-9529-4BF26085AA6A}">
      <dsp:nvSpPr>
        <dsp:cNvPr id="0" name=""/>
        <dsp:cNvSpPr/>
      </dsp:nvSpPr>
      <dsp:spPr>
        <a:xfrm rot="16200000">
          <a:off x="3184938" y="1563272"/>
          <a:ext cx="2199074" cy="605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70BEE-DED4-48F2-9F1E-B05A6C273A65}">
      <dsp:nvSpPr>
        <dsp:cNvPr id="0" name=""/>
        <dsp:cNvSpPr/>
      </dsp:nvSpPr>
      <dsp:spPr>
        <a:xfrm>
          <a:off x="3541136" y="171709"/>
          <a:ext cx="1486679" cy="118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religion</a:t>
          </a:r>
          <a:endParaRPr lang="de-DE" sz="2400" kern="1200" dirty="0"/>
        </a:p>
      </dsp:txBody>
      <dsp:txXfrm>
        <a:off x="3541136" y="171709"/>
        <a:ext cx="1486679" cy="1189343"/>
      </dsp:txXfrm>
    </dsp:sp>
    <dsp:sp modelId="{DAC5B801-7F17-4EBF-A55D-5698B3FA730C}">
      <dsp:nvSpPr>
        <dsp:cNvPr id="0" name=""/>
        <dsp:cNvSpPr/>
      </dsp:nvSpPr>
      <dsp:spPr>
        <a:xfrm rot="18000000">
          <a:off x="4456180" y="1860275"/>
          <a:ext cx="2130261" cy="605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5B27A-579F-4F28-A0B4-C9538311F1CD}">
      <dsp:nvSpPr>
        <dsp:cNvPr id="0" name=""/>
        <dsp:cNvSpPr/>
      </dsp:nvSpPr>
      <dsp:spPr>
        <a:xfrm>
          <a:off x="5310537" y="645818"/>
          <a:ext cx="1486679" cy="118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capacité</a:t>
          </a:r>
          <a:endParaRPr lang="de-DE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mentale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physique</a:t>
          </a:r>
          <a:endParaRPr lang="de-DE" sz="1200" kern="1200" dirty="0"/>
        </a:p>
      </dsp:txBody>
      <dsp:txXfrm>
        <a:off x="5310537" y="645818"/>
        <a:ext cx="1486679" cy="1189343"/>
      </dsp:txXfrm>
    </dsp:sp>
    <dsp:sp modelId="{D62833E5-B4E9-4FA7-8A46-69DA21BFE69F}">
      <dsp:nvSpPr>
        <dsp:cNvPr id="0" name=""/>
        <dsp:cNvSpPr/>
      </dsp:nvSpPr>
      <dsp:spPr>
        <a:xfrm rot="19800000">
          <a:off x="5534728" y="2719314"/>
          <a:ext cx="1944710" cy="605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BE7A5-D08D-4427-897A-0525DAD5557C}">
      <dsp:nvSpPr>
        <dsp:cNvPr id="0" name=""/>
        <dsp:cNvSpPr/>
      </dsp:nvSpPr>
      <dsp:spPr>
        <a:xfrm>
          <a:off x="6605828" y="1941110"/>
          <a:ext cx="1486679" cy="118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apparence</a:t>
          </a:r>
          <a:endParaRPr lang="de-DE" sz="2400" kern="1200" dirty="0"/>
        </a:p>
      </dsp:txBody>
      <dsp:txXfrm>
        <a:off x="6605828" y="1941110"/>
        <a:ext cx="1486679" cy="1189343"/>
      </dsp:txXfrm>
    </dsp:sp>
    <dsp:sp modelId="{710DBA1D-ED32-4E29-AA01-2AC75EE344EF}">
      <dsp:nvSpPr>
        <dsp:cNvPr id="0" name=""/>
        <dsp:cNvSpPr/>
      </dsp:nvSpPr>
      <dsp:spPr>
        <a:xfrm>
          <a:off x="6010183" y="4002537"/>
          <a:ext cx="1813094" cy="60529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DD2EF-3ACA-4726-A36E-6C4C96BA0317}">
      <dsp:nvSpPr>
        <dsp:cNvPr id="0" name=""/>
        <dsp:cNvSpPr/>
      </dsp:nvSpPr>
      <dsp:spPr>
        <a:xfrm>
          <a:off x="7079938" y="3710511"/>
          <a:ext cx="1486679" cy="1189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handicap</a:t>
          </a:r>
          <a:endParaRPr lang="de-DE" sz="2400" kern="1200" dirty="0"/>
        </a:p>
      </dsp:txBody>
      <dsp:txXfrm>
        <a:off x="7079938" y="3710511"/>
        <a:ext cx="1486679" cy="1189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6EB5C-F1F3-43C9-BB99-4F9FD933878D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BDE44-47F5-4F7E-B8A5-5D2A3827F7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41503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653CC-170E-436B-907A-F0C87BA2C59E}" type="datetimeFigureOut">
              <a:rPr lang="de-DE" smtClean="0"/>
              <a:pPr/>
              <a:t>09.05.2014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DDBF-E179-4C14-9A24-BBF61FE612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r.de/nachtcafe/sendung-am-06-anders-sein-buerde-oder-chance/-/id=200198/did=11809452/nid=200198/16sltrf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ndicaptoimeme.be/index.html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Qu&#8216;est-ce%20que%20la%20normalit&#233;.pdf" TargetMode="External"/><Relationship Id="rId2" Type="http://schemas.openxmlformats.org/officeDocument/2006/relationships/hyperlink" Target="normalitaet-einflussfaktoren.docx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Arbeitsblatt-HV-Les%20films%20micros.pdf" TargetMode="External"/><Relationship Id="rId4" Type="http://schemas.openxmlformats.org/officeDocument/2006/relationships/hyperlink" Target="Vocabulaire%20th&#233;matique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Klausurvorschlag-Simple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6700" dirty="0" smtClean="0"/>
              <a:t>Simple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Anders sein – Bürde oder Chance?</a:t>
            </a:r>
            <a:endParaRPr lang="de-DE" dirty="0"/>
          </a:p>
        </p:txBody>
      </p:sp>
      <p:pic>
        <p:nvPicPr>
          <p:cNvPr id="6" name="Inhaltsplatzhalter 5" descr="http://m3.paperblog.com/i/58/586536/simpel-von-marie-aude-murail-gelesen-von-mart-L-SuUMIf.jpe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824536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162472" cy="4525963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61" y="260648"/>
            <a:ext cx="8462054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9"/>
            <a:ext cx="8551862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de-DE" dirty="0" smtClean="0"/>
              <a:t>Anders sein – Bürde oder Chance?</a:t>
            </a:r>
            <a:br>
              <a:rPr lang="de-DE" dirty="0" smtClean="0"/>
            </a:br>
            <a:r>
              <a:rPr lang="de-DE" sz="1800" dirty="0" smtClean="0">
                <a:hlinkClick r:id="rId2"/>
              </a:rPr>
              <a:t>http://www.swr.de/nachtcafe/sendung-am-06-anders-sein-buerde-oder-chance/-/id=200198/did=11809452/nid=200198/16sltrf/index.html</a:t>
            </a:r>
            <a:r>
              <a:rPr lang="de-DE" sz="1800" dirty="0" smtClean="0"/>
              <a:t/>
            </a:r>
            <a:br>
              <a:rPr lang="de-DE" sz="1800" dirty="0" smtClean="0"/>
            </a:b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	„Andersartigkeit ist für eine Gesellschaft enorm wichtig</a:t>
            </a:r>
            <a:r>
              <a:rPr lang="de-DE" b="1" dirty="0" smtClean="0"/>
              <a:t>.</a:t>
            </a:r>
            <a:r>
              <a:rPr lang="de-DE" dirty="0" smtClean="0"/>
              <a:t> Daraus können Entwicklungen entstehen , die für eine Gesellschaft hilfreich sind: ob zur Andersartigkeit gezwungen, etwa durch eine Behinderung, oder durch Freiwilligkeit, wie sich heute die meisten zu `Andern´ machen, ist dabei egal.“</a:t>
            </a:r>
            <a:r>
              <a:rPr lang="de-DE" b="1" dirty="0" smtClean="0"/>
              <a:t> </a:t>
            </a:r>
          </a:p>
          <a:p>
            <a:pPr>
              <a:buNone/>
            </a:pPr>
            <a:r>
              <a:rPr lang="de-DE" b="1" dirty="0" smtClean="0"/>
              <a:t>	</a:t>
            </a:r>
            <a:r>
              <a:rPr lang="de-DE" sz="2000" b="1" dirty="0" smtClean="0"/>
              <a:t>Ronald Hitzler, Soziologe in:  SWR, Nachtcafé am 6. September 2013</a:t>
            </a:r>
            <a:endParaRPr lang="de-DE" sz="2000" dirty="0" smtClean="0"/>
          </a:p>
          <a:p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/>
          <a:lstStyle/>
          <a:p>
            <a:r>
              <a:rPr lang="de-DE" i="1" dirty="0" smtClean="0"/>
              <a:t>„ Es ist normal, verschieden zu sein“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568952" cy="1752600"/>
          </a:xfrm>
        </p:spPr>
        <p:txBody>
          <a:bodyPr>
            <a:normAutofit/>
          </a:bodyPr>
          <a:lstStyle/>
          <a:p>
            <a:r>
              <a:rPr lang="de-DE" dirty="0" smtClean="0"/>
              <a:t>Richard von Weizsäcker,</a:t>
            </a:r>
          </a:p>
          <a:p>
            <a:r>
              <a:rPr lang="de-DE" sz="2200" dirty="0" smtClean="0"/>
              <a:t> Grundsatzrede vom 1. Juli 1993 auf der Tagung des BAGH  Bundesarbeitsgemeinschaft Hilfe für Behinderte</a:t>
            </a:r>
            <a:endParaRPr lang="de-D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de-DE" dirty="0" err="1" smtClean="0"/>
              <a:t>Qu‘est-ce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la </a:t>
            </a:r>
            <a:r>
              <a:rPr lang="de-DE" dirty="0" err="1" smtClean="0"/>
              <a:t>normalité</a:t>
            </a:r>
            <a:r>
              <a:rPr lang="de-DE" dirty="0" smtClean="0"/>
              <a:t>?</a:t>
            </a:r>
            <a:endParaRPr lang="de-DE" dirty="0"/>
          </a:p>
        </p:txBody>
      </p:sp>
      <p:graphicFrame>
        <p:nvGraphicFramePr>
          <p:cNvPr id="3" name="Diagramm 2"/>
          <p:cNvGraphicFramePr/>
          <p:nvPr/>
        </p:nvGraphicFramePr>
        <p:xfrm>
          <a:off x="323528" y="980728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feil nach oben und unten 3"/>
          <p:cNvSpPr/>
          <p:nvPr/>
        </p:nvSpPr>
        <p:spPr>
          <a:xfrm>
            <a:off x="4355976" y="4941168"/>
            <a:ext cx="36004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124745"/>
            <a:ext cx="8964488" cy="3240360"/>
          </a:xfrm>
        </p:spPr>
        <p:txBody>
          <a:bodyPr>
            <a:normAutofit/>
          </a:bodyPr>
          <a:lstStyle/>
          <a:p>
            <a:r>
              <a:rPr lang="de-DE" sz="4800" b="1" dirty="0" smtClean="0"/>
              <a:t>Y-a-t-</a:t>
            </a:r>
            <a:r>
              <a:rPr lang="de-DE" sz="4800" b="1" dirty="0" err="1" smtClean="0"/>
              <a:t>il</a:t>
            </a:r>
            <a:r>
              <a:rPr lang="de-DE" sz="4800" b="1" dirty="0" smtClean="0"/>
              <a:t> de la </a:t>
            </a:r>
            <a:r>
              <a:rPr lang="de-DE" sz="4800" b="1" dirty="0" err="1" smtClean="0"/>
              <a:t>place</a:t>
            </a:r>
            <a:r>
              <a:rPr lang="de-DE" sz="4800" b="1" dirty="0" smtClean="0"/>
              <a:t> </a:t>
            </a:r>
            <a:r>
              <a:rPr lang="de-DE" sz="4800" b="1" dirty="0" err="1" smtClean="0"/>
              <a:t>pour</a:t>
            </a:r>
            <a:r>
              <a:rPr lang="de-DE" sz="4800" b="1" dirty="0" smtClean="0"/>
              <a:t> la </a:t>
            </a:r>
            <a:r>
              <a:rPr lang="de-DE" sz="4800" b="1" dirty="0" err="1" smtClean="0"/>
              <a:t>différence</a:t>
            </a:r>
            <a:r>
              <a:rPr lang="de-DE" sz="4800" b="1" dirty="0" smtClean="0"/>
              <a:t> </a:t>
            </a:r>
            <a:r>
              <a:rPr lang="de-DE" sz="4800" b="1" dirty="0" err="1" smtClean="0"/>
              <a:t>dans</a:t>
            </a:r>
            <a:r>
              <a:rPr lang="de-DE" sz="4800" b="1" dirty="0" smtClean="0"/>
              <a:t> la </a:t>
            </a:r>
            <a:r>
              <a:rPr lang="de-DE" sz="4800" b="1" dirty="0" err="1" smtClean="0"/>
              <a:t>société</a:t>
            </a:r>
            <a:r>
              <a:rPr lang="de-DE" sz="4800" b="1" dirty="0" smtClean="0"/>
              <a:t/>
            </a:r>
            <a:br>
              <a:rPr lang="de-DE" sz="4800" b="1" dirty="0" smtClean="0"/>
            </a:br>
            <a:r>
              <a:rPr lang="de-DE" sz="4800" b="1" dirty="0" smtClean="0"/>
              <a:t>???</a:t>
            </a:r>
            <a:endParaRPr lang="de-DE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de-DE" b="1" dirty="0" err="1" smtClean="0"/>
              <a:t>Où</a:t>
            </a:r>
            <a:r>
              <a:rPr lang="de-DE" b="1" dirty="0" smtClean="0"/>
              <a:t> </a:t>
            </a:r>
            <a:r>
              <a:rPr lang="de-DE" b="1" dirty="0" err="1" smtClean="0"/>
              <a:t>commence</a:t>
            </a:r>
            <a:r>
              <a:rPr lang="de-DE" b="1" dirty="0" smtClean="0"/>
              <a:t> le </a:t>
            </a:r>
            <a:r>
              <a:rPr lang="de-DE" b="1" dirty="0" err="1" smtClean="0"/>
              <a:t>respect</a:t>
            </a:r>
            <a:r>
              <a:rPr lang="de-DE" b="1" dirty="0" smtClean="0"/>
              <a:t> de </a:t>
            </a:r>
            <a:r>
              <a:rPr lang="de-DE" b="1" dirty="0" err="1" smtClean="0"/>
              <a:t>l‘autre</a:t>
            </a:r>
            <a:r>
              <a:rPr lang="de-DE" b="1" dirty="0" smtClean="0"/>
              <a:t>?</a:t>
            </a:r>
          </a:p>
          <a:p>
            <a:r>
              <a:rPr lang="de-DE" b="1" dirty="0" err="1" smtClean="0"/>
              <a:t>Pourquoi</a:t>
            </a:r>
            <a:r>
              <a:rPr lang="de-DE" b="1" dirty="0" smtClean="0"/>
              <a:t> </a:t>
            </a:r>
            <a:r>
              <a:rPr lang="de-DE" b="1" dirty="0" err="1" smtClean="0"/>
              <a:t>respecter</a:t>
            </a:r>
            <a:r>
              <a:rPr lang="de-DE" b="1" dirty="0" smtClean="0"/>
              <a:t> la </a:t>
            </a:r>
            <a:r>
              <a:rPr lang="de-DE" b="1" dirty="0" err="1" smtClean="0"/>
              <a:t>différence</a:t>
            </a:r>
            <a:r>
              <a:rPr lang="de-DE" b="1" dirty="0" smtClean="0"/>
              <a:t>?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Présentation</a:t>
            </a:r>
            <a:r>
              <a:rPr lang="de-DE" dirty="0" smtClean="0"/>
              <a:t> </a:t>
            </a:r>
            <a:r>
              <a:rPr lang="de-DE" dirty="0" err="1" smtClean="0"/>
              <a:t>d‘un</a:t>
            </a:r>
            <a:r>
              <a:rPr lang="de-DE" dirty="0" smtClean="0"/>
              <a:t> </a:t>
            </a:r>
            <a:r>
              <a:rPr lang="de-DE" dirty="0" err="1" smtClean="0"/>
              <a:t>projet</a:t>
            </a:r>
            <a:r>
              <a:rPr lang="de-DE" dirty="0" smtClean="0"/>
              <a:t> </a:t>
            </a:r>
            <a:r>
              <a:rPr lang="de-DE" dirty="0" err="1" smtClean="0"/>
              <a:t>réalisé</a:t>
            </a:r>
            <a:r>
              <a:rPr lang="de-DE" dirty="0" smtClean="0"/>
              <a:t> par des </a:t>
            </a:r>
            <a:r>
              <a:rPr lang="de-DE" dirty="0" err="1" smtClean="0"/>
              <a:t>personnes</a:t>
            </a:r>
            <a:r>
              <a:rPr lang="de-DE" dirty="0" smtClean="0"/>
              <a:t> en </a:t>
            </a:r>
            <a:r>
              <a:rPr lang="de-DE" dirty="0" err="1" smtClean="0"/>
              <a:t>situation</a:t>
            </a:r>
            <a:r>
              <a:rPr lang="de-DE" dirty="0" smtClean="0"/>
              <a:t> de handicap</a:t>
            </a:r>
            <a:br>
              <a:rPr lang="de-DE" dirty="0" smtClean="0"/>
            </a:br>
            <a:r>
              <a:rPr lang="de-DE" sz="1600" dirty="0" smtClean="0">
                <a:hlinkClick r:id="rId2"/>
              </a:rPr>
              <a:t>http://www.handicaptoimeme.be/index.html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3" name="Grafik 2" descr="http://www.handicaptoimeme.be/images/ba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871296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539553" y="3284984"/>
            <a:ext cx="6256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Module 4: Les </a:t>
            </a:r>
            <a:r>
              <a:rPr lang="de-DE" dirty="0" err="1" smtClean="0"/>
              <a:t>films</a:t>
            </a:r>
            <a:r>
              <a:rPr lang="de-DE" dirty="0" smtClean="0"/>
              <a:t> </a:t>
            </a:r>
            <a:r>
              <a:rPr lang="de-DE" dirty="0" err="1" smtClean="0"/>
              <a:t>micros-trottoirs</a:t>
            </a:r>
            <a:r>
              <a:rPr lang="de-DE" dirty="0" smtClean="0"/>
              <a:t> (1‘30‘‘)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00600"/>
          </a:xfrm>
        </p:spPr>
        <p:txBody>
          <a:bodyPr/>
          <a:lstStyle/>
          <a:p>
            <a:pPr>
              <a:buNone/>
            </a:pPr>
            <a:r>
              <a:rPr lang="de-DE" sz="4000" b="1" dirty="0" smtClean="0"/>
              <a:t> </a:t>
            </a:r>
            <a:r>
              <a:rPr lang="de-DE" sz="4000" b="1" dirty="0" err="1" smtClean="0"/>
              <a:t>Questions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posées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dans</a:t>
            </a:r>
            <a:r>
              <a:rPr lang="de-DE" sz="4000" b="1" dirty="0" smtClean="0"/>
              <a:t> la </a:t>
            </a:r>
            <a:r>
              <a:rPr lang="de-DE" sz="4000" b="1" dirty="0" err="1" smtClean="0"/>
              <a:t>rue</a:t>
            </a:r>
            <a:r>
              <a:rPr lang="de-DE" sz="4000" b="1" dirty="0" smtClean="0"/>
              <a:t> :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 err="1" smtClean="0"/>
              <a:t>Qu‘est-ce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la </a:t>
            </a:r>
            <a:r>
              <a:rPr lang="de-DE" dirty="0" err="1" smtClean="0"/>
              <a:t>normalité</a:t>
            </a:r>
            <a:r>
              <a:rPr lang="de-DE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de-DE" dirty="0" err="1" smtClean="0"/>
              <a:t>Où</a:t>
            </a:r>
            <a:r>
              <a:rPr lang="de-DE" dirty="0" smtClean="0"/>
              <a:t> </a:t>
            </a:r>
            <a:r>
              <a:rPr lang="de-DE" dirty="0" err="1" smtClean="0"/>
              <a:t>commence</a:t>
            </a:r>
            <a:r>
              <a:rPr lang="de-DE" dirty="0" smtClean="0"/>
              <a:t> le </a:t>
            </a:r>
            <a:r>
              <a:rPr lang="de-DE" dirty="0" err="1" smtClean="0"/>
              <a:t>respect</a:t>
            </a:r>
            <a:r>
              <a:rPr lang="de-DE" dirty="0" smtClean="0"/>
              <a:t> de </a:t>
            </a:r>
            <a:r>
              <a:rPr lang="de-DE" dirty="0" err="1" smtClean="0"/>
              <a:t>l‘autre</a:t>
            </a:r>
            <a:r>
              <a:rPr lang="de-DE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Y-a-t-</a:t>
            </a:r>
            <a:r>
              <a:rPr lang="de-DE" dirty="0" err="1" smtClean="0"/>
              <a:t>il</a:t>
            </a:r>
            <a:r>
              <a:rPr lang="de-DE" dirty="0" smtClean="0"/>
              <a:t> de la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pour</a:t>
            </a:r>
            <a:r>
              <a:rPr lang="de-DE" dirty="0" smtClean="0"/>
              <a:t> la </a:t>
            </a:r>
            <a:r>
              <a:rPr lang="de-DE" dirty="0" err="1" smtClean="0"/>
              <a:t>différence</a:t>
            </a:r>
            <a:r>
              <a:rPr lang="de-DE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de-DE" dirty="0" err="1" smtClean="0"/>
              <a:t>Pourquoi</a:t>
            </a:r>
            <a:r>
              <a:rPr lang="de-DE" dirty="0" smtClean="0"/>
              <a:t> </a:t>
            </a:r>
            <a:r>
              <a:rPr lang="de-DE" dirty="0" err="1" smtClean="0"/>
              <a:t>respecter</a:t>
            </a:r>
            <a:r>
              <a:rPr lang="de-DE" dirty="0" smtClean="0"/>
              <a:t> la </a:t>
            </a:r>
            <a:r>
              <a:rPr lang="de-DE" dirty="0" err="1" smtClean="0"/>
              <a:t>différence</a:t>
            </a:r>
            <a:r>
              <a:rPr lang="de-DE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de-DE" dirty="0" err="1" smtClean="0"/>
              <a:t>Pourquoi</a:t>
            </a:r>
            <a:r>
              <a:rPr lang="de-DE" dirty="0" smtClean="0"/>
              <a:t> </a:t>
            </a:r>
            <a:r>
              <a:rPr lang="de-DE" dirty="0" err="1" smtClean="0"/>
              <a:t>certains</a:t>
            </a:r>
            <a:r>
              <a:rPr lang="de-DE" dirty="0" smtClean="0"/>
              <a:t> se </a:t>
            </a:r>
            <a:r>
              <a:rPr lang="de-DE" dirty="0" err="1" smtClean="0"/>
              <a:t>moquent-ils</a:t>
            </a:r>
            <a:r>
              <a:rPr lang="de-DE" dirty="0" smtClean="0"/>
              <a:t> de la </a:t>
            </a:r>
            <a:r>
              <a:rPr lang="de-DE" dirty="0" err="1" smtClean="0"/>
              <a:t>différence</a:t>
            </a:r>
            <a:r>
              <a:rPr lang="de-DE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peut</a:t>
            </a:r>
            <a:r>
              <a:rPr lang="de-DE" dirty="0" smtClean="0"/>
              <a:t>-on faire </a:t>
            </a:r>
            <a:r>
              <a:rPr lang="de-DE" dirty="0" err="1" smtClean="0"/>
              <a:t>pour</a:t>
            </a:r>
            <a:r>
              <a:rPr lang="de-DE" dirty="0" smtClean="0"/>
              <a:t> </a:t>
            </a:r>
            <a:r>
              <a:rPr lang="de-DE" dirty="0" err="1" smtClean="0"/>
              <a:t>accueillir</a:t>
            </a:r>
            <a:r>
              <a:rPr lang="de-DE" dirty="0" smtClean="0"/>
              <a:t> la </a:t>
            </a:r>
            <a:r>
              <a:rPr lang="de-DE" dirty="0" err="1" smtClean="0"/>
              <a:t>différence</a:t>
            </a:r>
            <a:r>
              <a:rPr lang="de-DE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Et si </a:t>
            </a:r>
            <a:r>
              <a:rPr lang="de-DE" dirty="0" err="1" smtClean="0"/>
              <a:t>vous</a:t>
            </a:r>
            <a:r>
              <a:rPr lang="de-DE" dirty="0" smtClean="0"/>
              <a:t> </a:t>
            </a:r>
            <a:r>
              <a:rPr lang="de-DE" dirty="0" err="1" smtClean="0"/>
              <a:t>aviez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handicap?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de-DE" b="1" dirty="0" smtClean="0"/>
              <a:t>La </a:t>
            </a:r>
            <a:r>
              <a:rPr lang="de-DE" b="1" dirty="0" err="1" smtClean="0"/>
              <a:t>tâche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385192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b="1" dirty="0" smtClean="0"/>
              <a:t>  La </a:t>
            </a:r>
            <a:r>
              <a:rPr lang="de-DE" b="1" dirty="0" err="1" smtClean="0"/>
              <a:t>perspective</a:t>
            </a:r>
            <a:r>
              <a:rPr lang="de-DE" b="1" dirty="0" smtClean="0"/>
              <a:t> </a:t>
            </a:r>
            <a:r>
              <a:rPr lang="de-DE" b="1" dirty="0" err="1" smtClean="0"/>
              <a:t>allemande</a:t>
            </a:r>
            <a:endParaRPr lang="de-DE" dirty="0" smtClean="0"/>
          </a:p>
          <a:p>
            <a:pPr>
              <a:buNone/>
            </a:pPr>
            <a:r>
              <a:rPr lang="de-DE" b="1" dirty="0" smtClean="0"/>
              <a:t>        </a:t>
            </a:r>
          </a:p>
          <a:p>
            <a:pPr>
              <a:buNone/>
            </a:pPr>
            <a:endParaRPr lang="de-DE" b="1" dirty="0" smtClean="0"/>
          </a:p>
          <a:p>
            <a:endParaRPr lang="de-DE" b="1" dirty="0" smtClean="0"/>
          </a:p>
          <a:p>
            <a:pPr>
              <a:buNone/>
            </a:pPr>
            <a:r>
              <a:rPr lang="de-DE" b="1" dirty="0" smtClean="0"/>
              <a:t> </a:t>
            </a:r>
            <a:endParaRPr lang="de-DE" b="1" i="1" dirty="0" smtClean="0"/>
          </a:p>
          <a:p>
            <a:pPr>
              <a:buNone/>
            </a:pPr>
            <a:r>
              <a:rPr lang="de-DE" b="1" i="1" dirty="0" smtClean="0"/>
              <a:t>     La </a:t>
            </a:r>
            <a:r>
              <a:rPr lang="de-DE" b="1" i="1" dirty="0" err="1" smtClean="0"/>
              <a:t>place</a:t>
            </a:r>
            <a:r>
              <a:rPr lang="de-DE" b="1" i="1" dirty="0" smtClean="0"/>
              <a:t> de                                     la </a:t>
            </a:r>
            <a:r>
              <a:rPr lang="de-DE" b="1" i="1" dirty="0" err="1" smtClean="0"/>
              <a:t>personne</a:t>
            </a:r>
            <a:r>
              <a:rPr lang="de-DE" b="1" i="1" dirty="0" smtClean="0"/>
              <a:t> </a:t>
            </a:r>
            <a:r>
              <a:rPr lang="de-DE" b="1" i="1" dirty="0" err="1" smtClean="0"/>
              <a:t>différente</a:t>
            </a:r>
            <a:r>
              <a:rPr lang="de-DE" b="1" i="1" dirty="0" smtClean="0"/>
              <a:t>                 </a:t>
            </a:r>
            <a:r>
              <a:rPr lang="de-DE" b="1" i="1" dirty="0" err="1" smtClean="0"/>
              <a:t>dans</a:t>
            </a:r>
            <a:r>
              <a:rPr lang="de-DE" b="1" i="1" dirty="0" smtClean="0"/>
              <a:t> la </a:t>
            </a:r>
            <a:r>
              <a:rPr lang="de-DE" b="1" i="1" dirty="0" err="1" smtClean="0"/>
              <a:t>société</a:t>
            </a:r>
            <a:r>
              <a:rPr lang="de-DE" b="1" i="1" dirty="0" smtClean="0"/>
              <a:t> </a:t>
            </a:r>
            <a:r>
              <a:rPr lang="de-DE" b="1" dirty="0" smtClean="0"/>
              <a:t> 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23928" y="980728"/>
            <a:ext cx="5400600" cy="5877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sz="3500" b="1" dirty="0" smtClean="0"/>
              <a:t>    </a:t>
            </a:r>
            <a:r>
              <a:rPr lang="de-DE" sz="3500" b="1" dirty="0" err="1" smtClean="0"/>
              <a:t>Réalisation</a:t>
            </a:r>
            <a:r>
              <a:rPr lang="de-DE" sz="3500" b="1" dirty="0" smtClean="0"/>
              <a:t> en </a:t>
            </a:r>
            <a:r>
              <a:rPr lang="de-DE" sz="3500" b="1" dirty="0" err="1" smtClean="0"/>
              <a:t>classe</a:t>
            </a:r>
            <a:r>
              <a:rPr lang="de-DE" sz="3500" b="1" dirty="0" smtClean="0"/>
              <a:t>:</a:t>
            </a:r>
          </a:p>
          <a:p>
            <a:pPr>
              <a:buNone/>
            </a:pPr>
            <a:r>
              <a:rPr lang="de-DE" b="1" dirty="0" smtClean="0"/>
              <a:t>1. </a:t>
            </a:r>
            <a:r>
              <a:rPr lang="de-DE" dirty="0" err="1" smtClean="0"/>
              <a:t>Approche</a:t>
            </a:r>
            <a:r>
              <a:rPr lang="de-DE" dirty="0" smtClean="0"/>
              <a:t> </a:t>
            </a:r>
            <a:r>
              <a:rPr lang="de-DE" dirty="0" err="1" smtClean="0"/>
              <a:t>thématique</a:t>
            </a:r>
            <a:r>
              <a:rPr lang="de-DE" dirty="0" smtClean="0"/>
              <a:t>  </a:t>
            </a:r>
            <a:r>
              <a:rPr lang="de-DE" sz="1900" dirty="0" smtClean="0">
                <a:sym typeface="Wingdings" pitchFamily="2" charset="2"/>
                <a:hlinkClick r:id="rId2" action="ppaction://hlinkfile"/>
              </a:rPr>
              <a:t></a:t>
            </a:r>
            <a:r>
              <a:rPr lang="de-DE" sz="1900" dirty="0" err="1" smtClean="0"/>
              <a:t>normalité</a:t>
            </a:r>
            <a:r>
              <a:rPr lang="de-DE" sz="1900" dirty="0" smtClean="0"/>
              <a:t>?</a:t>
            </a:r>
            <a:r>
              <a:rPr lang="de-DE" dirty="0" smtClean="0">
                <a:hlinkClick r:id="rId3" action="ppaction://hlinkfile"/>
              </a:rPr>
              <a:t> </a:t>
            </a:r>
            <a:r>
              <a:rPr lang="de-DE" dirty="0" smtClean="0"/>
              <a:t>       + </a:t>
            </a:r>
            <a:r>
              <a:rPr lang="de-DE" dirty="0" err="1" smtClean="0"/>
              <a:t>vocabulaire</a:t>
            </a:r>
            <a:r>
              <a:rPr lang="de-DE" dirty="0" smtClean="0"/>
              <a:t> </a:t>
            </a:r>
            <a:r>
              <a:rPr lang="de-DE" dirty="0" err="1" smtClean="0"/>
              <a:t>thématique</a:t>
            </a:r>
            <a:r>
              <a:rPr lang="de-DE" dirty="0" smtClean="0"/>
              <a:t> </a:t>
            </a:r>
            <a:r>
              <a:rPr lang="de-DE" sz="1900" dirty="0" smtClean="0">
                <a:sym typeface="Wingdings" pitchFamily="2" charset="2"/>
                <a:hlinkClick r:id="rId4" action="ppaction://hlinkfile"/>
              </a:rPr>
              <a:t></a:t>
            </a:r>
            <a:r>
              <a:rPr lang="de-DE" sz="1900" dirty="0" smtClean="0"/>
              <a:t> </a:t>
            </a:r>
            <a:r>
              <a:rPr lang="de-DE" sz="1900" dirty="0" err="1" smtClean="0"/>
              <a:t>mindmap</a:t>
            </a:r>
            <a:r>
              <a:rPr lang="de-DE" sz="1900" dirty="0" smtClean="0"/>
              <a:t>  </a:t>
            </a:r>
          </a:p>
          <a:p>
            <a:pPr>
              <a:buNone/>
            </a:pPr>
            <a:r>
              <a:rPr lang="de-DE" b="1" dirty="0" smtClean="0"/>
              <a:t>2. </a:t>
            </a:r>
            <a:r>
              <a:rPr lang="de-DE" dirty="0" smtClean="0"/>
              <a:t>HV: les </a:t>
            </a:r>
            <a:r>
              <a:rPr lang="de-DE" dirty="0" err="1" smtClean="0"/>
              <a:t>films</a:t>
            </a:r>
            <a:r>
              <a:rPr lang="de-DE" dirty="0" smtClean="0"/>
              <a:t> </a:t>
            </a:r>
            <a:r>
              <a:rPr lang="de-DE" dirty="0" err="1" smtClean="0"/>
              <a:t>micros-trottoirs</a:t>
            </a:r>
            <a:r>
              <a:rPr lang="de-DE" dirty="0" smtClean="0"/>
              <a:t>  </a:t>
            </a:r>
            <a:r>
              <a:rPr lang="de-DE" sz="1900" dirty="0" smtClean="0">
                <a:sym typeface="Wingdings" pitchFamily="2" charset="2"/>
                <a:hlinkClick r:id="rId5" action="ppaction://hlinkfile"/>
              </a:rPr>
              <a:t></a:t>
            </a:r>
            <a:r>
              <a:rPr lang="de-DE" sz="1900" dirty="0" smtClean="0"/>
              <a:t>AB</a:t>
            </a:r>
          </a:p>
          <a:p>
            <a:pPr>
              <a:buNone/>
            </a:pPr>
            <a:r>
              <a:rPr lang="de-DE" b="1" dirty="0" smtClean="0"/>
              <a:t>3. </a:t>
            </a:r>
            <a:r>
              <a:rPr lang="de-DE" dirty="0" smtClean="0"/>
              <a:t>SM: (</a:t>
            </a:r>
            <a:r>
              <a:rPr lang="de-DE" dirty="0" err="1" smtClean="0"/>
              <a:t>frz-dt</a:t>
            </a:r>
            <a:r>
              <a:rPr lang="de-DE" dirty="0" smtClean="0"/>
              <a:t>) </a:t>
            </a:r>
            <a:r>
              <a:rPr lang="de-DE" sz="1900" dirty="0" smtClean="0">
                <a:sym typeface="Wingdings" pitchFamily="2" charset="2"/>
              </a:rPr>
              <a:t></a:t>
            </a:r>
            <a:r>
              <a:rPr lang="de-DE" dirty="0" smtClean="0"/>
              <a:t> </a:t>
            </a:r>
            <a:r>
              <a:rPr lang="de-DE" sz="2000" dirty="0" smtClean="0"/>
              <a:t>les </a:t>
            </a:r>
            <a:r>
              <a:rPr lang="de-DE" sz="2000" dirty="0" err="1" smtClean="0"/>
              <a:t>questions</a:t>
            </a:r>
            <a:endParaRPr lang="de-DE" sz="2000" dirty="0" smtClean="0"/>
          </a:p>
          <a:p>
            <a:pPr>
              <a:buNone/>
            </a:pPr>
            <a:r>
              <a:rPr lang="de-DE" b="1" dirty="0" smtClean="0"/>
              <a:t>4. </a:t>
            </a:r>
            <a:r>
              <a:rPr lang="de-DE" dirty="0" err="1" smtClean="0"/>
              <a:t>Sondage</a:t>
            </a:r>
            <a:r>
              <a:rPr lang="de-DE" dirty="0" smtClean="0"/>
              <a:t> </a:t>
            </a:r>
            <a:r>
              <a:rPr lang="de-DE" dirty="0" err="1" smtClean="0"/>
              <a:t>dans</a:t>
            </a:r>
            <a:r>
              <a:rPr lang="de-DE" dirty="0" smtClean="0"/>
              <a:t> la </a:t>
            </a:r>
            <a:r>
              <a:rPr lang="de-DE" dirty="0" err="1" smtClean="0"/>
              <a:t>rue</a:t>
            </a:r>
            <a:r>
              <a:rPr lang="de-DE" dirty="0" smtClean="0"/>
              <a:t> </a:t>
            </a:r>
            <a:r>
              <a:rPr lang="de-DE" sz="1900" dirty="0" smtClean="0"/>
              <a:t> </a:t>
            </a:r>
            <a:r>
              <a:rPr lang="de-DE" sz="1900" dirty="0" smtClean="0">
                <a:sym typeface="Wingdings" pitchFamily="2" charset="2"/>
              </a:rPr>
              <a:t> e</a:t>
            </a:r>
            <a:r>
              <a:rPr lang="de-DE" sz="1900" dirty="0" smtClean="0"/>
              <a:t>n </a:t>
            </a:r>
            <a:r>
              <a:rPr lang="de-DE" sz="1900" dirty="0" err="1" smtClean="0"/>
              <a:t>Allemagne</a:t>
            </a:r>
            <a:endParaRPr lang="de-DE" sz="1900" dirty="0" smtClean="0"/>
          </a:p>
          <a:p>
            <a:pPr>
              <a:buNone/>
            </a:pPr>
            <a:r>
              <a:rPr lang="de-DE" b="1" dirty="0" smtClean="0"/>
              <a:t>5. </a:t>
            </a:r>
            <a:r>
              <a:rPr lang="de-DE" dirty="0" smtClean="0"/>
              <a:t>SP/SM: Les </a:t>
            </a:r>
            <a:r>
              <a:rPr lang="de-DE" dirty="0" err="1" smtClean="0"/>
              <a:t>résultats</a:t>
            </a:r>
            <a:r>
              <a:rPr lang="de-DE" dirty="0" smtClean="0"/>
              <a:t> du </a:t>
            </a:r>
            <a:r>
              <a:rPr lang="de-DE" dirty="0" err="1" smtClean="0"/>
              <a:t>sondage</a:t>
            </a:r>
            <a:r>
              <a:rPr lang="de-DE" dirty="0" smtClean="0"/>
              <a:t> </a:t>
            </a:r>
            <a:r>
              <a:rPr lang="de-DE" dirty="0" err="1" smtClean="0"/>
              <a:t>effectué</a:t>
            </a:r>
            <a:r>
              <a:rPr lang="de-DE" dirty="0" smtClean="0"/>
              <a:t> </a:t>
            </a:r>
            <a:r>
              <a:rPr lang="de-DE" sz="1900" dirty="0" smtClean="0">
                <a:sym typeface="Wingdings" pitchFamily="2" charset="2"/>
              </a:rPr>
              <a:t></a:t>
            </a:r>
            <a:r>
              <a:rPr lang="de-DE" sz="1900" dirty="0" err="1" smtClean="0">
                <a:sym typeface="Wingdings" pitchFamily="2" charset="2"/>
              </a:rPr>
              <a:t>présentations</a:t>
            </a:r>
            <a:r>
              <a:rPr lang="de-DE" sz="1900" dirty="0" smtClean="0">
                <a:sym typeface="Wingdings" pitchFamily="2" charset="2"/>
              </a:rPr>
              <a:t> et </a:t>
            </a:r>
            <a:r>
              <a:rPr lang="de-DE" sz="1900" dirty="0" err="1" smtClean="0">
                <a:sym typeface="Wingdings" pitchFamily="2" charset="2"/>
              </a:rPr>
              <a:t>discussion</a:t>
            </a:r>
            <a:r>
              <a:rPr lang="de-DE" sz="1900" dirty="0" smtClean="0">
                <a:sym typeface="Wingdings" pitchFamily="2" charset="2"/>
              </a:rPr>
              <a:t> en </a:t>
            </a:r>
            <a:r>
              <a:rPr lang="de-DE" sz="1900" dirty="0" err="1" smtClean="0">
                <a:sym typeface="Wingdings" pitchFamily="2" charset="2"/>
              </a:rPr>
              <a:t>classe</a:t>
            </a:r>
            <a:endParaRPr lang="de-DE" sz="1900" dirty="0" smtClean="0"/>
          </a:p>
          <a:p>
            <a:pPr>
              <a:buNone/>
            </a:pPr>
            <a:r>
              <a:rPr lang="de-DE" b="1" dirty="0" smtClean="0"/>
              <a:t>6. </a:t>
            </a:r>
            <a:r>
              <a:rPr lang="de-DE" dirty="0" smtClean="0"/>
              <a:t>SC: </a:t>
            </a:r>
            <a:r>
              <a:rPr lang="de-DE" dirty="0" err="1" smtClean="0"/>
              <a:t>Comparaison</a:t>
            </a:r>
            <a:r>
              <a:rPr lang="de-DE" dirty="0" smtClean="0"/>
              <a:t> des </a:t>
            </a:r>
            <a:r>
              <a:rPr lang="de-DE" dirty="0" err="1" smtClean="0"/>
              <a:t>sondages</a:t>
            </a:r>
            <a:r>
              <a:rPr lang="de-DE" dirty="0" smtClean="0"/>
              <a:t> </a:t>
            </a:r>
            <a:r>
              <a:rPr lang="de-DE" dirty="0" err="1" smtClean="0"/>
              <a:t>français</a:t>
            </a:r>
            <a:r>
              <a:rPr lang="de-DE" dirty="0" smtClean="0"/>
              <a:t> et </a:t>
            </a:r>
            <a:r>
              <a:rPr lang="de-DE" dirty="0" err="1" smtClean="0"/>
              <a:t>allemands</a:t>
            </a:r>
            <a:r>
              <a:rPr lang="de-DE" dirty="0" smtClean="0"/>
              <a:t> </a:t>
            </a:r>
            <a:r>
              <a:rPr lang="de-DE" sz="1900" dirty="0" smtClean="0">
                <a:sym typeface="Wingdings" pitchFamily="2" charset="2"/>
              </a:rPr>
              <a:t> Analyse  (SM)</a:t>
            </a:r>
            <a:endParaRPr lang="de-DE" sz="1900" dirty="0" smtClean="0"/>
          </a:p>
          <a:p>
            <a:pPr>
              <a:buNone/>
            </a:pPr>
            <a:r>
              <a:rPr lang="de-DE" b="1" dirty="0" smtClean="0"/>
              <a:t>7. </a:t>
            </a:r>
            <a:r>
              <a:rPr lang="de-DE" dirty="0" smtClean="0"/>
              <a:t>SC: Prise de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avec</a:t>
            </a:r>
            <a:r>
              <a:rPr lang="de-DE" dirty="0" smtClean="0"/>
              <a:t> les </a:t>
            </a:r>
            <a:r>
              <a:rPr lang="de-DE" dirty="0" err="1" smtClean="0"/>
              <a:t>réalisateurs</a:t>
            </a:r>
            <a:r>
              <a:rPr lang="de-DE" dirty="0" smtClean="0"/>
              <a:t> du film  </a:t>
            </a:r>
            <a:r>
              <a:rPr lang="de-DE" sz="1900" i="1" dirty="0" smtClean="0"/>
              <a:t>Handicap </a:t>
            </a:r>
            <a:r>
              <a:rPr lang="de-DE" sz="1900" i="1" dirty="0" err="1" smtClean="0"/>
              <a:t>Toi-Même</a:t>
            </a:r>
            <a:r>
              <a:rPr lang="de-DE" sz="1900" i="1" dirty="0" smtClean="0"/>
              <a:t> </a:t>
            </a:r>
            <a:r>
              <a:rPr lang="de-DE" dirty="0" smtClean="0"/>
              <a:t>                     </a:t>
            </a:r>
            <a:r>
              <a:rPr lang="de-DE" sz="1900" dirty="0" smtClean="0">
                <a:sym typeface="Wingdings" pitchFamily="2" charset="2"/>
              </a:rPr>
              <a:t> </a:t>
            </a:r>
            <a:r>
              <a:rPr lang="de-DE" sz="1900" dirty="0" err="1" smtClean="0">
                <a:sym typeface="Wingdings" pitchFamily="2" charset="2"/>
              </a:rPr>
              <a:t>Rédaction</a:t>
            </a:r>
            <a:r>
              <a:rPr lang="de-DE" sz="1900" dirty="0" smtClean="0">
                <a:sym typeface="Wingdings" pitchFamily="2" charset="2"/>
              </a:rPr>
              <a:t> </a:t>
            </a:r>
            <a:r>
              <a:rPr lang="de-DE" sz="1900" dirty="0" err="1" smtClean="0">
                <a:sym typeface="Wingdings" pitchFamily="2" charset="2"/>
              </a:rPr>
              <a:t>d‘une</a:t>
            </a:r>
            <a:r>
              <a:rPr lang="de-DE" sz="1900" dirty="0" smtClean="0">
                <a:sym typeface="Wingdings" pitchFamily="2" charset="2"/>
              </a:rPr>
              <a:t> </a:t>
            </a:r>
            <a:r>
              <a:rPr lang="de-DE" sz="1900" dirty="0" err="1" smtClean="0">
                <a:sym typeface="Wingdings" pitchFamily="2" charset="2"/>
              </a:rPr>
              <a:t>lettre</a:t>
            </a:r>
            <a:endParaRPr lang="de-DE" sz="1900" i="1" dirty="0"/>
          </a:p>
        </p:txBody>
      </p:sp>
      <p:pic>
        <p:nvPicPr>
          <p:cNvPr id="7" name="Grafik 6" descr="https://encrypted-tbn3.gstatic.com/images?q=tbn:ANd9GcSJMOWAfe0l4SSNpf1VKeiBPUhAXX9aHjIzU7k8L_CRpxv6LcqUT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132856"/>
            <a:ext cx="3204210" cy="116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Klausurvorschläge </a:t>
            </a:r>
            <a:r>
              <a:rPr lang="de-DE" dirty="0" smtClean="0">
                <a:hlinkClick r:id="rId2" action="ppaction://hlinkfile"/>
              </a:rPr>
              <a:t>(2)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320" y="1225360"/>
            <a:ext cx="8843842" cy="537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</Words>
  <Application>Microsoft Office PowerPoint</Application>
  <PresentationFormat>Bildschirmpräsentation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Simple  Anders sein – Bürde oder Chance?</vt:lpstr>
      <vt:lpstr>Anders sein – Bürde oder Chance? http://www.swr.de/nachtcafe/sendung-am-06-anders-sein-buerde-oder-chance/-/id=200198/did=11809452/nid=200198/16sltrf/index.html </vt:lpstr>
      <vt:lpstr>„ Es ist normal, verschieden zu sein“</vt:lpstr>
      <vt:lpstr>Qu‘est-ce que la normalité?</vt:lpstr>
      <vt:lpstr>Y-a-t-il de la place pour la différence dans la société ???</vt:lpstr>
      <vt:lpstr>  Présentation d‘un projet réalisé par des personnes en situation de handicap http://www.handicaptoimeme.be/index.html  </vt:lpstr>
      <vt:lpstr>Module 4: Les films micros-trottoirs (1‘30‘‘)</vt:lpstr>
      <vt:lpstr>La tâche</vt:lpstr>
      <vt:lpstr>Klausurvorschläge (2)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Normalität + Identität Qui suis-je?</dc:title>
  <dc:creator>Gisela Bastuck</dc:creator>
  <cp:lastModifiedBy>Gisela</cp:lastModifiedBy>
  <cp:revision>106</cp:revision>
  <dcterms:created xsi:type="dcterms:W3CDTF">2014-04-06T17:41:37Z</dcterms:created>
  <dcterms:modified xsi:type="dcterms:W3CDTF">2014-05-09T04:51:49Z</dcterms:modified>
</cp:coreProperties>
</file>