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1DE4-E12A-4190-9204-B34159557D1A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D8FB6-81FA-4597-9398-4D820EEA3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-kurze Inhaltsangabe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- Gründe</a:t>
            </a:r>
            <a:r>
              <a:rPr lang="de-DE" baseline="0" dirty="0"/>
              <a:t> für Eignung am Ende von Klasse 8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6FB1D8-CE78-471C-A04C-8BAE9E7579C8}" type="datetime1">
              <a:rPr lang="de-DE" smtClean="0"/>
              <a:t>18.12.2016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9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Präsentation</a:t>
            </a:r>
            <a:r>
              <a:rPr lang="de-DE" baseline="0" dirty="0"/>
              <a:t> des </a:t>
            </a:r>
            <a:r>
              <a:rPr lang="de-DE" baseline="0" dirty="0" err="1"/>
              <a:t>Advance</a:t>
            </a:r>
            <a:r>
              <a:rPr lang="de-DE" baseline="0" dirty="0"/>
              <a:t> </a:t>
            </a:r>
            <a:r>
              <a:rPr lang="de-DE" baseline="0" dirty="0" err="1"/>
              <a:t>Organizers</a:t>
            </a:r>
            <a:r>
              <a:rPr lang="de-DE" baseline="0" dirty="0"/>
              <a:t>:</a:t>
            </a:r>
          </a:p>
          <a:p>
            <a:r>
              <a:rPr lang="de-DE" baseline="0" dirty="0"/>
              <a:t>Integration des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Aufbau themenspezifischer Wortschatz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- Textsorte Bildbeschreibung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Abruf von Vorwissen: Assoziationen zu den Bildern und möglichen inhaltlichen Zusammenhängen (Elemente des Kriminalromans)</a:t>
            </a:r>
          </a:p>
          <a:p>
            <a:pPr marL="0" indent="0">
              <a:buFontTx/>
              <a:buNone/>
            </a:pPr>
            <a:r>
              <a:rPr lang="de-DE" baseline="0" dirty="0"/>
              <a:t>Ableitung der Inhalte und Ziele der Unterrichtsreihe: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Wortschatz: Wiederholung von bereits Gelerntem, Wortschatz Krimi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grammatische Strukturen: weitere Tempora etc.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- Schreiben, um besser zu verstehen: Charakterisierungen (</a:t>
            </a:r>
            <a:r>
              <a:rPr lang="de-DE" baseline="0" dirty="0" err="1"/>
              <a:t>portraits</a:t>
            </a:r>
            <a:r>
              <a:rPr lang="de-DE" baseline="0" dirty="0"/>
              <a:t>), Zusammenfassungen (</a:t>
            </a:r>
            <a:r>
              <a:rPr lang="de-DE" baseline="0" dirty="0" err="1"/>
              <a:t>résumés</a:t>
            </a:r>
            <a:r>
              <a:rPr lang="de-DE" baseline="0" dirty="0"/>
              <a:t>), ggf. Tagebucheinträge und innere Monologe (Einschränkung: nicht von Protagonisten wegen der psychischen Problematik)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E9FEDD-1A6D-4652-8744-D89ABB388AAC}" type="datetime1">
              <a:rPr lang="de-DE" smtClean="0"/>
              <a:t>18.12.2016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9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41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7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45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5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38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2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73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3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51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48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7248-F062-431C-92EA-268FF43ADC6D}" type="datetimeFigureOut">
              <a:rPr lang="de-DE" smtClean="0"/>
              <a:t>18.12.2016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E2A0-4086-4202-89F8-0139DC3E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50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472240" y="2336363"/>
            <a:ext cx="10591060" cy="1412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5400" b="1" dirty="0">
                <a:solidFill>
                  <a:schemeClr val="tx1"/>
                </a:solidFill>
              </a:rPr>
              <a:t>Mikaël Ollivier: </a:t>
            </a:r>
            <a:r>
              <a:rPr lang="de-DE" sz="5400" b="1" i="1" dirty="0">
                <a:solidFill>
                  <a:schemeClr val="tx1"/>
                </a:solidFill>
              </a:rPr>
              <a:t>Frères de sang</a:t>
            </a:r>
          </a:p>
          <a:p>
            <a:pPr marL="0" indent="0" algn="ctr">
              <a:buNone/>
            </a:pPr>
            <a:r>
              <a:rPr lang="de-DE" sz="3600" cap="none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Advance Organizer</a:t>
            </a:r>
          </a:p>
        </p:txBody>
      </p:sp>
    </p:spTree>
    <p:extLst>
      <p:ext uri="{BB962C8B-B14F-4D97-AF65-F5344CB8AC3E}">
        <p14:creationId xmlns:p14="http://schemas.microsoft.com/office/powerpoint/2010/main" val="6470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kaelollivier.com/images/livres/jeunesse/frdesang2005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05" y="175426"/>
            <a:ext cx="2241131" cy="38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5" descr="http://www.klett-sprachen.de/_cover_media/360b/97831259918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" y="175426"/>
            <a:ext cx="2730248" cy="38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/>
          </p:nvPr>
        </p:nvGraphicFramePr>
        <p:xfrm>
          <a:off x="8363339" y="175426"/>
          <a:ext cx="2353613" cy="389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2483766" imgH="4107164" progId="AcroExch.Document.11">
                  <p:embed/>
                </p:oleObj>
              </mc:Choice>
              <mc:Fallback>
                <p:oleObj name="Acrobat Document" r:id="rId6" imgW="2483766" imgH="4107164" progId="AcroExch.Document.11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3339" y="175426"/>
                        <a:ext cx="2353613" cy="389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358153" y="763501"/>
            <a:ext cx="523220" cy="2621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Mikaël Olivier, Frères de sang, Easy Readers,</a:t>
            </a:r>
            <a:b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Kopenhagen 2010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53110" y="439706"/>
            <a:ext cx="692497" cy="326948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Mikaël Olivier, Frères de sang, illustration de couverture</a:t>
            </a:r>
            <a:b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Claude Cachin © 2006,</a:t>
            </a:r>
            <a:b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édition Thierry Magnier, France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668596" y="763501"/>
            <a:ext cx="523220" cy="2621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Mikaël Olivier, Frères de sang, Easy Readers,</a:t>
            </a:r>
            <a:b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Kopenhagen 2017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2518" y="4327741"/>
            <a:ext cx="3322623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de-DE" dirty="0"/>
              <a:t>Nous allons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réviser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Une partie du vocabulaire de cette année.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130676" y="4327618"/>
            <a:ext cx="3322623" cy="2308324"/>
          </a:xfrm>
          <a:prstGeom prst="rect">
            <a:avLst/>
          </a:prstGeom>
          <a:solidFill>
            <a:srgbClr val="CDF2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Nous allons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lire</a:t>
            </a:r>
            <a:r>
              <a:rPr lang="fr-FR" dirty="0"/>
              <a:t> et pour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parler</a:t>
            </a:r>
            <a:r>
              <a:rPr lang="fr-FR" dirty="0"/>
              <a:t> de l‘histoire et des personnages, nous allons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le vocabulaire typique d‘un roman policier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d‘autres structures pour exprimer le présent, le futur et le passé des personnages</a:t>
            </a:r>
            <a:r>
              <a:rPr lang="fr-FR" dirty="0"/>
              <a:t>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878834" y="4309573"/>
            <a:ext cx="3322623" cy="2308324"/>
          </a:xfrm>
          <a:prstGeom prst="rect">
            <a:avLst/>
          </a:prstGeom>
          <a:solidFill>
            <a:srgbClr val="FFD68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Nous allons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lire</a:t>
            </a:r>
            <a:r>
              <a:rPr lang="fr-FR" dirty="0"/>
              <a:t> et pour mieux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comprendre </a:t>
            </a:r>
            <a:r>
              <a:rPr lang="fr-FR" dirty="0"/>
              <a:t>le texte, nous allons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écrire</a:t>
            </a:r>
            <a:r>
              <a:rPr lang="fr-FR" dirty="0"/>
              <a:t> par exemple 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portraits des protagonistes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résumés de quelques chapitres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pages de journal intime</a:t>
            </a:r>
          </a:p>
          <a:p>
            <a:pPr marL="285750" indent="-285750">
              <a:buFontTx/>
              <a:buChar char="-"/>
            </a:pPr>
            <a:endParaRPr lang="de-DE" i="1" dirty="0"/>
          </a:p>
          <a:p>
            <a:pPr marL="285750" indent="-285750">
              <a:buFontTx/>
              <a:buChar char="-"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2474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Breitbild</PresentationFormat>
  <Paragraphs>104</Paragraphs>
  <Slides>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</vt:lpstr>
      <vt:lpstr>Acrobat Document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Franke</dc:creator>
  <cp:lastModifiedBy>Gabriele Franke</cp:lastModifiedBy>
  <cp:revision>3</cp:revision>
  <dcterms:created xsi:type="dcterms:W3CDTF">2016-11-22T19:04:54Z</dcterms:created>
  <dcterms:modified xsi:type="dcterms:W3CDTF">2016-12-18T17:47:43Z</dcterms:modified>
</cp:coreProperties>
</file>