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-400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01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726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453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89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867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246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19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825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667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191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3369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CB899-7F6C-4AB8-9104-F77FFBC2032B}" type="datetimeFigureOut">
              <a:rPr lang="de-DE" smtClean="0"/>
              <a:t>07.06.15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5C5E1-B376-4992-A76C-83609EB76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025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98981" y="2729016"/>
            <a:ext cx="1553767" cy="6619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Los </a:t>
            </a:r>
            <a:r>
              <a:rPr lang="de-DE" dirty="0" err="1" smtClean="0"/>
              <a:t>shuar</a:t>
            </a:r>
            <a:endParaRPr lang="de-DE" dirty="0"/>
          </a:p>
        </p:txBody>
      </p:sp>
      <p:sp>
        <p:nvSpPr>
          <p:cNvPr id="8" name="Oval 7"/>
          <p:cNvSpPr/>
          <p:nvPr/>
        </p:nvSpPr>
        <p:spPr>
          <a:xfrm>
            <a:off x="6890615" y="1891398"/>
            <a:ext cx="1553767" cy="6619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e</a:t>
            </a:r>
            <a:r>
              <a:rPr lang="de-DE" sz="1400" dirty="0" err="1" smtClean="0"/>
              <a:t>l</a:t>
            </a:r>
            <a:r>
              <a:rPr lang="de-DE" sz="1400" dirty="0" smtClean="0"/>
              <a:t> </a:t>
            </a:r>
            <a:r>
              <a:rPr lang="de-DE" sz="1400" dirty="0" err="1" smtClean="0"/>
              <a:t>hombre</a:t>
            </a:r>
            <a:r>
              <a:rPr lang="de-DE" sz="1400" dirty="0" smtClean="0"/>
              <a:t> </a:t>
            </a:r>
            <a:r>
              <a:rPr lang="de-DE" sz="1400" dirty="0" err="1" smtClean="0"/>
              <a:t>blanco</a:t>
            </a:r>
            <a:endParaRPr lang="de-DE" sz="1400" dirty="0"/>
          </a:p>
        </p:txBody>
      </p:sp>
      <p:sp>
        <p:nvSpPr>
          <p:cNvPr id="11" name="Oval 10"/>
          <p:cNvSpPr/>
          <p:nvPr/>
        </p:nvSpPr>
        <p:spPr>
          <a:xfrm>
            <a:off x="3472330" y="3228885"/>
            <a:ext cx="1553767" cy="6619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a </a:t>
            </a:r>
            <a:r>
              <a:rPr lang="de-DE" sz="1400" dirty="0" err="1" smtClean="0"/>
              <a:t>selva</a:t>
            </a:r>
            <a:endParaRPr lang="de-DE" sz="1400" dirty="0"/>
          </a:p>
        </p:txBody>
      </p:sp>
      <p:sp>
        <p:nvSpPr>
          <p:cNvPr id="12" name="Oval 11"/>
          <p:cNvSpPr/>
          <p:nvPr/>
        </p:nvSpPr>
        <p:spPr>
          <a:xfrm>
            <a:off x="1459189" y="2040007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a </a:t>
            </a:r>
            <a:r>
              <a:rPr lang="de-DE" sz="1400" dirty="0" err="1" smtClean="0"/>
              <a:t>pesca</a:t>
            </a:r>
            <a:endParaRPr lang="de-DE" sz="1400" dirty="0"/>
          </a:p>
        </p:txBody>
      </p:sp>
      <p:sp>
        <p:nvSpPr>
          <p:cNvPr id="13" name="Oval 12"/>
          <p:cNvSpPr/>
          <p:nvPr/>
        </p:nvSpPr>
        <p:spPr>
          <a:xfrm>
            <a:off x="1080881" y="3093785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os </a:t>
            </a:r>
            <a:r>
              <a:rPr lang="de-DE" sz="1400" dirty="0" err="1" smtClean="0"/>
              <a:t>frutos</a:t>
            </a:r>
            <a:endParaRPr lang="de-DE" sz="1400" dirty="0"/>
          </a:p>
        </p:txBody>
      </p:sp>
      <p:sp>
        <p:nvSpPr>
          <p:cNvPr id="14" name="Oval 13"/>
          <p:cNvSpPr/>
          <p:nvPr/>
        </p:nvSpPr>
        <p:spPr>
          <a:xfrm>
            <a:off x="1067369" y="4350212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as </a:t>
            </a:r>
            <a:r>
              <a:rPr lang="de-DE" sz="1400" dirty="0" err="1" smtClean="0"/>
              <a:t>hierbas</a:t>
            </a:r>
            <a:r>
              <a:rPr lang="de-DE" sz="1400" dirty="0" smtClean="0"/>
              <a:t> </a:t>
            </a:r>
            <a:r>
              <a:rPr lang="de-DE" sz="1400" dirty="0" err="1" smtClean="0"/>
              <a:t>curativas</a:t>
            </a:r>
            <a:endParaRPr lang="de-DE" sz="1400" dirty="0"/>
          </a:p>
        </p:txBody>
      </p:sp>
      <p:sp>
        <p:nvSpPr>
          <p:cNvPr id="15" name="Oval 14"/>
          <p:cNvSpPr/>
          <p:nvPr/>
        </p:nvSpPr>
        <p:spPr>
          <a:xfrm>
            <a:off x="2756246" y="4296173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e</a:t>
            </a:r>
            <a:r>
              <a:rPr lang="de-DE" sz="1400" dirty="0" err="1" smtClean="0"/>
              <a:t>l</a:t>
            </a:r>
            <a:r>
              <a:rPr lang="de-DE" sz="1400" dirty="0" smtClean="0"/>
              <a:t> </a:t>
            </a:r>
            <a:r>
              <a:rPr lang="de-DE" sz="1400" dirty="0" err="1" smtClean="0"/>
              <a:t>amor</a:t>
            </a:r>
            <a:r>
              <a:rPr lang="de-DE" sz="1400" dirty="0" smtClean="0"/>
              <a:t> </a:t>
            </a:r>
            <a:r>
              <a:rPr lang="de-DE" sz="1400" dirty="0" err="1" smtClean="0"/>
              <a:t>puro</a:t>
            </a:r>
            <a:endParaRPr lang="de-DE" sz="1400" dirty="0"/>
          </a:p>
        </p:txBody>
      </p:sp>
      <p:sp>
        <p:nvSpPr>
          <p:cNvPr id="16" name="Oval 15"/>
          <p:cNvSpPr/>
          <p:nvPr/>
        </p:nvSpPr>
        <p:spPr>
          <a:xfrm>
            <a:off x="4418101" y="4282662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a </a:t>
            </a:r>
            <a:r>
              <a:rPr lang="de-DE" sz="1400" dirty="0" err="1" smtClean="0"/>
              <a:t>muerte</a:t>
            </a:r>
            <a:r>
              <a:rPr lang="de-DE" sz="1400" dirty="0" smtClean="0"/>
              <a:t> </a:t>
            </a:r>
            <a:r>
              <a:rPr lang="de-DE" sz="1400" dirty="0" err="1" smtClean="0"/>
              <a:t>voluntaria</a:t>
            </a:r>
            <a:endParaRPr lang="de-DE" sz="1400" dirty="0"/>
          </a:p>
        </p:txBody>
      </p:sp>
      <p:sp>
        <p:nvSpPr>
          <p:cNvPr id="17" name="Oval 16"/>
          <p:cNvSpPr/>
          <p:nvPr/>
        </p:nvSpPr>
        <p:spPr>
          <a:xfrm>
            <a:off x="4215436" y="5336441"/>
            <a:ext cx="1553767" cy="66198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e</a:t>
            </a:r>
            <a:r>
              <a:rPr lang="de-DE" sz="1400" dirty="0" err="1" smtClean="0"/>
              <a:t>l</a:t>
            </a:r>
            <a:r>
              <a:rPr lang="de-DE" sz="1400" dirty="0" smtClean="0"/>
              <a:t> </a:t>
            </a:r>
            <a:r>
              <a:rPr lang="de-DE" sz="1400" dirty="0" err="1" smtClean="0"/>
              <a:t>regreso</a:t>
            </a:r>
            <a:r>
              <a:rPr lang="de-DE" sz="1400" dirty="0" smtClean="0"/>
              <a:t> a la </a:t>
            </a:r>
            <a:r>
              <a:rPr lang="de-DE" sz="1400" dirty="0" err="1" smtClean="0"/>
              <a:t>naturaleza</a:t>
            </a:r>
            <a:endParaRPr lang="de-DE" sz="1400" dirty="0"/>
          </a:p>
        </p:txBody>
      </p:sp>
      <p:sp>
        <p:nvSpPr>
          <p:cNvPr id="18" name="Oval 17"/>
          <p:cNvSpPr/>
          <p:nvPr/>
        </p:nvSpPr>
        <p:spPr>
          <a:xfrm>
            <a:off x="1840521" y="1162726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a </a:t>
            </a:r>
            <a:r>
              <a:rPr lang="de-DE" sz="1400" dirty="0" err="1" smtClean="0"/>
              <a:t>caza</a:t>
            </a:r>
            <a:endParaRPr lang="de-DE" sz="1400" dirty="0"/>
          </a:p>
        </p:txBody>
      </p:sp>
      <p:sp>
        <p:nvSpPr>
          <p:cNvPr id="19" name="Oval 18"/>
          <p:cNvSpPr/>
          <p:nvPr/>
        </p:nvSpPr>
        <p:spPr>
          <a:xfrm>
            <a:off x="5998889" y="3985443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e</a:t>
            </a:r>
            <a:r>
              <a:rPr lang="de-DE" sz="1400" dirty="0" err="1" smtClean="0"/>
              <a:t>l</a:t>
            </a:r>
            <a:r>
              <a:rPr lang="de-DE" sz="1400" dirty="0" smtClean="0"/>
              <a:t> </a:t>
            </a:r>
            <a:r>
              <a:rPr lang="de-DE" sz="1400" dirty="0" err="1" smtClean="0"/>
              <a:t>curare</a:t>
            </a:r>
            <a:endParaRPr lang="de-DE" sz="1400" dirty="0"/>
          </a:p>
        </p:txBody>
      </p:sp>
      <p:sp>
        <p:nvSpPr>
          <p:cNvPr id="20" name="Oval 19"/>
          <p:cNvSpPr/>
          <p:nvPr/>
        </p:nvSpPr>
        <p:spPr>
          <a:xfrm>
            <a:off x="8660558" y="1094310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Bolívar</a:t>
            </a:r>
            <a:endParaRPr lang="de-DE" sz="1400" dirty="0"/>
          </a:p>
        </p:txBody>
      </p:sp>
      <p:sp>
        <p:nvSpPr>
          <p:cNvPr id="21" name="Oval 20"/>
          <p:cNvSpPr/>
          <p:nvPr/>
        </p:nvSpPr>
        <p:spPr>
          <a:xfrm>
            <a:off x="7782342" y="3012726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as </a:t>
            </a:r>
            <a:r>
              <a:rPr lang="de-DE" sz="1400" dirty="0" err="1" smtClean="0"/>
              <a:t>poderosas</a:t>
            </a:r>
            <a:r>
              <a:rPr lang="de-DE" sz="1400" dirty="0" smtClean="0"/>
              <a:t> </a:t>
            </a:r>
            <a:r>
              <a:rPr lang="de-DE" sz="1400" dirty="0" err="1" smtClean="0"/>
              <a:t>lenguas</a:t>
            </a:r>
            <a:endParaRPr lang="de-DE" sz="1400" dirty="0"/>
          </a:p>
        </p:txBody>
      </p:sp>
      <p:sp>
        <p:nvSpPr>
          <p:cNvPr id="22" name="Oval 21"/>
          <p:cNvSpPr/>
          <p:nvPr/>
        </p:nvSpPr>
        <p:spPr>
          <a:xfrm>
            <a:off x="8106606" y="4080014"/>
            <a:ext cx="1553767" cy="66198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a </a:t>
            </a:r>
            <a:r>
              <a:rPr lang="de-DE" sz="1400" dirty="0" err="1" smtClean="0"/>
              <a:t>amenaza</a:t>
            </a:r>
            <a:endParaRPr lang="de-DE" sz="1400" dirty="0"/>
          </a:p>
        </p:txBody>
      </p:sp>
      <p:sp>
        <p:nvSpPr>
          <p:cNvPr id="23" name="Oval 22"/>
          <p:cNvSpPr/>
          <p:nvPr/>
        </p:nvSpPr>
        <p:spPr>
          <a:xfrm>
            <a:off x="7876919" y="5201342"/>
            <a:ext cx="1553767" cy="661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a </a:t>
            </a:r>
            <a:r>
              <a:rPr lang="de-DE" sz="1400" smtClean="0"/>
              <a:t>huida</a:t>
            </a:r>
            <a:endParaRPr lang="de-DE" sz="1400" dirty="0"/>
          </a:p>
        </p:txBody>
      </p:sp>
      <p:sp>
        <p:nvSpPr>
          <p:cNvPr id="24" name="Oval 23"/>
          <p:cNvSpPr/>
          <p:nvPr/>
        </p:nvSpPr>
        <p:spPr>
          <a:xfrm>
            <a:off x="7012214" y="337752"/>
            <a:ext cx="1553767" cy="66198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l</a:t>
            </a:r>
            <a:r>
              <a:rPr lang="de-DE" sz="1400" dirty="0" err="1" smtClean="0"/>
              <a:t>ee</a:t>
            </a:r>
            <a:r>
              <a:rPr lang="de-DE" sz="1400" dirty="0" smtClean="0"/>
              <a:t> </a:t>
            </a:r>
            <a:r>
              <a:rPr lang="de-DE" sz="1400" dirty="0" err="1" smtClean="0"/>
              <a:t>novelas</a:t>
            </a:r>
            <a:r>
              <a:rPr lang="de-DE" sz="1400" dirty="0" smtClean="0"/>
              <a:t> de </a:t>
            </a:r>
            <a:r>
              <a:rPr lang="de-DE" sz="1400" dirty="0" err="1" smtClean="0"/>
              <a:t>amor</a:t>
            </a:r>
            <a:endParaRPr lang="de-DE" sz="1400" dirty="0"/>
          </a:p>
        </p:txBody>
      </p:sp>
      <p:sp>
        <p:nvSpPr>
          <p:cNvPr id="25" name="Oval 24"/>
          <p:cNvSpPr/>
          <p:nvPr/>
        </p:nvSpPr>
        <p:spPr>
          <a:xfrm>
            <a:off x="9403663" y="1918418"/>
            <a:ext cx="1553767" cy="66198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v</a:t>
            </a:r>
            <a:r>
              <a:rPr lang="de-DE" sz="1400" dirty="0" smtClean="0"/>
              <a:t>ive de </a:t>
            </a:r>
            <a:r>
              <a:rPr lang="de-DE" sz="1400" dirty="0" err="1" smtClean="0"/>
              <a:t>recuerdos</a:t>
            </a:r>
            <a:endParaRPr lang="de-DE" sz="1400" dirty="0"/>
          </a:p>
        </p:txBody>
      </p:sp>
      <p:sp>
        <p:nvSpPr>
          <p:cNvPr id="26" name="Oval 25"/>
          <p:cNvSpPr/>
          <p:nvPr/>
        </p:nvSpPr>
        <p:spPr>
          <a:xfrm>
            <a:off x="9957615" y="2783056"/>
            <a:ext cx="1553767" cy="661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v</a:t>
            </a:r>
            <a:r>
              <a:rPr lang="de-DE" sz="1400" dirty="0" err="1" smtClean="0"/>
              <a:t>ida</a:t>
            </a:r>
            <a:r>
              <a:rPr lang="de-DE" sz="1400" dirty="0" smtClean="0"/>
              <a:t> </a:t>
            </a:r>
            <a:r>
              <a:rPr lang="de-DE" sz="1400" dirty="0" err="1" smtClean="0"/>
              <a:t>con</a:t>
            </a:r>
            <a:r>
              <a:rPr lang="de-DE" sz="1400" dirty="0" smtClean="0"/>
              <a:t> los </a:t>
            </a:r>
            <a:r>
              <a:rPr lang="de-DE" sz="1400" dirty="0" err="1" smtClean="0"/>
              <a:t>shuar</a:t>
            </a:r>
            <a:endParaRPr lang="de-DE" sz="1400" dirty="0"/>
          </a:p>
        </p:txBody>
      </p:sp>
      <p:sp>
        <p:nvSpPr>
          <p:cNvPr id="27" name="Oval 26"/>
          <p:cNvSpPr/>
          <p:nvPr/>
        </p:nvSpPr>
        <p:spPr>
          <a:xfrm>
            <a:off x="10354501" y="3728754"/>
            <a:ext cx="1553767" cy="109430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e</a:t>
            </a:r>
            <a:r>
              <a:rPr lang="de-DE" sz="1400" dirty="0" smtClean="0"/>
              <a:t>s </a:t>
            </a:r>
            <a:r>
              <a:rPr lang="de-DE" sz="1400" dirty="0" err="1" smtClean="0"/>
              <a:t>como</a:t>
            </a:r>
            <a:r>
              <a:rPr lang="de-DE" sz="1400" dirty="0" smtClean="0"/>
              <a:t> uno de </a:t>
            </a:r>
            <a:r>
              <a:rPr lang="de-DE" sz="1400" dirty="0" err="1" smtClean="0"/>
              <a:t>ellos</a:t>
            </a:r>
            <a:r>
              <a:rPr lang="de-DE" sz="1400" dirty="0" smtClean="0"/>
              <a:t> </a:t>
            </a:r>
            <a:r>
              <a:rPr lang="de-DE" sz="1400" dirty="0" err="1" smtClean="0"/>
              <a:t>pero</a:t>
            </a:r>
            <a:r>
              <a:rPr lang="de-DE" sz="1400" dirty="0" smtClean="0"/>
              <a:t> </a:t>
            </a:r>
            <a:r>
              <a:rPr lang="de-DE" sz="1400" dirty="0" err="1" smtClean="0"/>
              <a:t>no</a:t>
            </a:r>
            <a:r>
              <a:rPr lang="de-DE" sz="1400" dirty="0" smtClean="0"/>
              <a:t> es uno de </a:t>
            </a:r>
            <a:r>
              <a:rPr lang="de-DE" sz="1400" dirty="0" err="1" smtClean="0"/>
              <a:t>ellos</a:t>
            </a:r>
            <a:endParaRPr lang="de-DE" sz="1400" dirty="0"/>
          </a:p>
        </p:txBody>
      </p:sp>
      <p:sp>
        <p:nvSpPr>
          <p:cNvPr id="28" name="Oval 27"/>
          <p:cNvSpPr/>
          <p:nvPr/>
        </p:nvSpPr>
        <p:spPr>
          <a:xfrm>
            <a:off x="9957615" y="5836310"/>
            <a:ext cx="1553767" cy="66198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e</a:t>
            </a:r>
            <a:r>
              <a:rPr lang="de-DE" sz="1400" dirty="0" err="1" smtClean="0"/>
              <a:t>l</a:t>
            </a:r>
            <a:r>
              <a:rPr lang="de-DE" sz="1400" dirty="0" smtClean="0"/>
              <a:t> </a:t>
            </a:r>
            <a:r>
              <a:rPr lang="de-DE" sz="1400" dirty="0" err="1" smtClean="0"/>
              <a:t>exilio</a:t>
            </a:r>
            <a:endParaRPr lang="de-DE" sz="1400" dirty="0"/>
          </a:p>
        </p:txBody>
      </p:sp>
      <p:sp>
        <p:nvSpPr>
          <p:cNvPr id="29" name="Oval 28"/>
          <p:cNvSpPr/>
          <p:nvPr/>
        </p:nvSpPr>
        <p:spPr>
          <a:xfrm>
            <a:off x="8944289" y="135102"/>
            <a:ext cx="1553767" cy="66198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a </a:t>
            </a:r>
            <a:r>
              <a:rPr lang="de-DE" sz="1400" dirty="0" err="1" smtClean="0"/>
              <a:t>soledad</a:t>
            </a:r>
            <a:endParaRPr lang="de-DE" sz="1400" dirty="0"/>
          </a:p>
        </p:txBody>
      </p:sp>
      <p:sp>
        <p:nvSpPr>
          <p:cNvPr id="30" name="Oval 29"/>
          <p:cNvSpPr/>
          <p:nvPr/>
        </p:nvSpPr>
        <p:spPr>
          <a:xfrm>
            <a:off x="9754950" y="5039221"/>
            <a:ext cx="1553767" cy="66198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e</a:t>
            </a:r>
            <a:r>
              <a:rPr lang="de-DE" sz="1400" dirty="0" err="1" smtClean="0"/>
              <a:t>l</a:t>
            </a:r>
            <a:r>
              <a:rPr lang="de-DE" sz="1400" dirty="0" smtClean="0"/>
              <a:t> </a:t>
            </a:r>
            <a:r>
              <a:rPr lang="de-DE" sz="1400" dirty="0" err="1" smtClean="0"/>
              <a:t>fracaso</a:t>
            </a:r>
            <a:endParaRPr lang="de-DE" sz="1400" dirty="0"/>
          </a:p>
        </p:txBody>
      </p:sp>
      <p:cxnSp>
        <p:nvCxnSpPr>
          <p:cNvPr id="7" name="Gerade Verbindung 6"/>
          <p:cNvCxnSpPr>
            <a:stCxn id="2" idx="7"/>
            <a:endCxn id="8" idx="3"/>
          </p:cNvCxnSpPr>
          <p:nvPr/>
        </p:nvCxnSpPr>
        <p:spPr>
          <a:xfrm flipV="1">
            <a:off x="6825204" y="2456439"/>
            <a:ext cx="292955" cy="3695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>
            <a:stCxn id="11" idx="0"/>
          </p:cNvCxnSpPr>
          <p:nvPr/>
        </p:nvCxnSpPr>
        <p:spPr>
          <a:xfrm flipH="1" flipV="1">
            <a:off x="3031783" y="1802401"/>
            <a:ext cx="1217431" cy="14264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stCxn id="11" idx="1"/>
            <a:endCxn id="12" idx="5"/>
          </p:cNvCxnSpPr>
          <p:nvPr/>
        </p:nvCxnSpPr>
        <p:spPr>
          <a:xfrm flipH="1" flipV="1">
            <a:off x="2785412" y="2605048"/>
            <a:ext cx="914462" cy="7207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>
            <a:stCxn id="11" idx="2"/>
            <a:endCxn id="13" idx="6"/>
          </p:cNvCxnSpPr>
          <p:nvPr/>
        </p:nvCxnSpPr>
        <p:spPr>
          <a:xfrm flipH="1" flipV="1">
            <a:off x="2634648" y="3424779"/>
            <a:ext cx="837682" cy="135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>
            <a:stCxn id="11" idx="3"/>
          </p:cNvCxnSpPr>
          <p:nvPr/>
        </p:nvCxnSpPr>
        <p:spPr>
          <a:xfrm flipH="1">
            <a:off x="2256339" y="3793926"/>
            <a:ext cx="1443535" cy="6103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>
            <a:stCxn id="11" idx="4"/>
          </p:cNvCxnSpPr>
          <p:nvPr/>
        </p:nvCxnSpPr>
        <p:spPr>
          <a:xfrm flipH="1">
            <a:off x="3729039" y="3890872"/>
            <a:ext cx="520175" cy="3782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>
            <a:stCxn id="11" idx="5"/>
          </p:cNvCxnSpPr>
          <p:nvPr/>
        </p:nvCxnSpPr>
        <p:spPr>
          <a:xfrm>
            <a:off x="4798553" y="3793926"/>
            <a:ext cx="254566" cy="5157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45"/>
          <p:cNvCxnSpPr>
            <a:stCxn id="16" idx="4"/>
            <a:endCxn id="17" idx="0"/>
          </p:cNvCxnSpPr>
          <p:nvPr/>
        </p:nvCxnSpPr>
        <p:spPr>
          <a:xfrm flipH="1">
            <a:off x="4992320" y="4944649"/>
            <a:ext cx="202665" cy="3917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>
            <a:stCxn id="11" idx="6"/>
          </p:cNvCxnSpPr>
          <p:nvPr/>
        </p:nvCxnSpPr>
        <p:spPr>
          <a:xfrm>
            <a:off x="5026097" y="3559879"/>
            <a:ext cx="1040348" cy="5741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49"/>
          <p:cNvCxnSpPr>
            <a:stCxn id="8" idx="7"/>
          </p:cNvCxnSpPr>
          <p:nvPr/>
        </p:nvCxnSpPr>
        <p:spPr>
          <a:xfrm flipV="1">
            <a:off x="8216838" y="1540137"/>
            <a:ext cx="470743" cy="4482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>
            <a:stCxn id="2" idx="5"/>
            <a:endCxn id="2" idx="5"/>
          </p:cNvCxnSpPr>
          <p:nvPr/>
        </p:nvCxnSpPr>
        <p:spPr>
          <a:xfrm>
            <a:off x="6825204" y="3294057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/>
          <p:cNvCxnSpPr>
            <a:stCxn id="8" idx="5"/>
          </p:cNvCxnSpPr>
          <p:nvPr/>
        </p:nvCxnSpPr>
        <p:spPr>
          <a:xfrm>
            <a:off x="8216838" y="2456439"/>
            <a:ext cx="214034" cy="5427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/>
          <p:cNvCxnSpPr>
            <a:stCxn id="20" idx="1"/>
            <a:endCxn id="24" idx="5"/>
          </p:cNvCxnSpPr>
          <p:nvPr/>
        </p:nvCxnSpPr>
        <p:spPr>
          <a:xfrm flipH="1" flipV="1">
            <a:off x="8338437" y="902793"/>
            <a:ext cx="549665" cy="28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>
            <a:stCxn id="20" idx="0"/>
            <a:endCxn id="29" idx="4"/>
          </p:cNvCxnSpPr>
          <p:nvPr/>
        </p:nvCxnSpPr>
        <p:spPr>
          <a:xfrm flipV="1">
            <a:off x="9437442" y="797089"/>
            <a:ext cx="283731" cy="2972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/>
          <p:cNvCxnSpPr>
            <a:stCxn id="20" idx="4"/>
          </p:cNvCxnSpPr>
          <p:nvPr/>
        </p:nvCxnSpPr>
        <p:spPr>
          <a:xfrm>
            <a:off x="9437442" y="1756297"/>
            <a:ext cx="425597" cy="243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>
            <a:stCxn id="25" idx="4"/>
          </p:cNvCxnSpPr>
          <p:nvPr/>
        </p:nvCxnSpPr>
        <p:spPr>
          <a:xfrm>
            <a:off x="10180547" y="2580405"/>
            <a:ext cx="222933" cy="2296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>
            <a:stCxn id="26" idx="4"/>
          </p:cNvCxnSpPr>
          <p:nvPr/>
        </p:nvCxnSpPr>
        <p:spPr>
          <a:xfrm>
            <a:off x="10734499" y="3445043"/>
            <a:ext cx="168888" cy="297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65"/>
          <p:cNvCxnSpPr>
            <a:stCxn id="27" idx="4"/>
            <a:endCxn id="30" idx="7"/>
          </p:cNvCxnSpPr>
          <p:nvPr/>
        </p:nvCxnSpPr>
        <p:spPr>
          <a:xfrm flipH="1">
            <a:off x="11081173" y="4823060"/>
            <a:ext cx="50212" cy="3131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67"/>
          <p:cNvCxnSpPr>
            <a:stCxn id="30" idx="4"/>
            <a:endCxn id="28" idx="0"/>
          </p:cNvCxnSpPr>
          <p:nvPr/>
        </p:nvCxnSpPr>
        <p:spPr>
          <a:xfrm>
            <a:off x="10531834" y="5701208"/>
            <a:ext cx="202665" cy="1351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>
            <a:stCxn id="21" idx="4"/>
          </p:cNvCxnSpPr>
          <p:nvPr/>
        </p:nvCxnSpPr>
        <p:spPr>
          <a:xfrm>
            <a:off x="8559226" y="3674713"/>
            <a:ext cx="114844" cy="4188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>
            <a:stCxn id="22" idx="4"/>
            <a:endCxn id="23" idx="0"/>
          </p:cNvCxnSpPr>
          <p:nvPr/>
        </p:nvCxnSpPr>
        <p:spPr>
          <a:xfrm flipH="1">
            <a:off x="8653803" y="4742001"/>
            <a:ext cx="229687" cy="4593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>
            <a:stCxn id="2" idx="2"/>
          </p:cNvCxnSpPr>
          <p:nvPr/>
        </p:nvCxnSpPr>
        <p:spPr>
          <a:xfrm flipH="1">
            <a:off x="4972053" y="3060010"/>
            <a:ext cx="526928" cy="3580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4387327" y="1863429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l</a:t>
            </a:r>
            <a:r>
              <a:rPr lang="de-DE" sz="1400" dirty="0" smtClean="0"/>
              <a:t>os </a:t>
            </a:r>
            <a:r>
              <a:rPr lang="de-DE" sz="1400" dirty="0" err="1" smtClean="0"/>
              <a:t>dioses</a:t>
            </a:r>
            <a:endParaRPr lang="de-DE" sz="1400" dirty="0"/>
          </a:p>
        </p:txBody>
      </p:sp>
      <p:cxnSp>
        <p:nvCxnSpPr>
          <p:cNvPr id="9" name="Gerade Verbindung 8"/>
          <p:cNvCxnSpPr>
            <a:stCxn id="49" idx="4"/>
            <a:endCxn id="11" idx="7"/>
          </p:cNvCxnSpPr>
          <p:nvPr/>
        </p:nvCxnSpPr>
        <p:spPr>
          <a:xfrm flipH="1">
            <a:off x="4798553" y="2525416"/>
            <a:ext cx="365658" cy="8004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3533949" y="944254"/>
            <a:ext cx="1553767" cy="66198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cs typeface="Cambria"/>
              </a:rPr>
              <a:t>la </a:t>
            </a:r>
            <a:r>
              <a:rPr lang="de-DE" sz="1200" dirty="0" err="1" smtClean="0">
                <a:cs typeface="Cambria"/>
              </a:rPr>
              <a:t>regeneraci</a:t>
            </a:r>
            <a:r>
              <a:rPr lang="de-DE" sz="1200" dirty="0" err="1" smtClean="0">
                <a:cs typeface="Cambria"/>
              </a:rPr>
              <a:t>ón</a:t>
            </a:r>
            <a:endParaRPr lang="de-DE" sz="1200" dirty="0">
              <a:cs typeface="Cambria"/>
            </a:endParaRPr>
          </a:p>
        </p:txBody>
      </p:sp>
      <p:cxnSp>
        <p:nvCxnSpPr>
          <p:cNvPr id="5" name="Gerade Verbindung 4"/>
          <p:cNvCxnSpPr>
            <a:stCxn id="51" idx="4"/>
          </p:cNvCxnSpPr>
          <p:nvPr/>
        </p:nvCxnSpPr>
        <p:spPr>
          <a:xfrm>
            <a:off x="4310833" y="1606241"/>
            <a:ext cx="72961" cy="16298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423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Macintosh PowerPoint</Application>
  <PresentationFormat>Benutzerdefiniert</PresentationFormat>
  <Paragraphs>24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María José</dc:creator>
  <cp:lastModifiedBy>Maria Jose</cp:lastModifiedBy>
  <cp:revision>9</cp:revision>
  <dcterms:created xsi:type="dcterms:W3CDTF">2015-02-26T17:32:12Z</dcterms:created>
  <dcterms:modified xsi:type="dcterms:W3CDTF">2015-06-07T09:37:33Z</dcterms:modified>
</cp:coreProperties>
</file>