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_rels/slideMaster5.xml.rels" ContentType="application/vnd.openxmlformats-package.relationships+xml"/>
  <Override PartName="/ppt/slideMasters/_rels/slideMaster2.xml.rels" ContentType="application/vnd.openxmlformats-package.relationships+xml"/>
  <Override PartName="/ppt/slideMasters/_rels/slideMaster4.xml.rels" ContentType="application/vnd.openxmlformats-package.relationships+xml"/>
  <Override PartName="/ppt/slideMasters/_rels/slideMaster1.xml.rels" ContentType="application/vnd.openxmlformats-package.relationships+xml"/>
  <Override PartName="/ppt/slideMasters/_rels/slideMaster3.xml.rels" ContentType="application/vnd.openxmlformats-package.relationship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_rels/presentation.xml.rels" ContentType="application/vnd.openxmlformats-package.relationships+xml"/>
  <Override PartName="/ppt/slideLayouts/_rels/slideLayout52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30.xml.rels" ContentType="application/vnd.openxmlformats-package.relationships+xml"/>
  <Override PartName="/ppt/slideLayouts/_rels/slideLayout38.xml.rels" ContentType="application/vnd.openxmlformats-package.relationships+xml"/>
  <Override PartName="/ppt/slideLayouts/_rels/slideLayout45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31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24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32.xml.rels" ContentType="application/vnd.openxmlformats-package.relationships+xml"/>
  <Override PartName="/ppt/slideLayouts/_rels/slideLayout25.xml.rels" ContentType="application/vnd.openxmlformats-package.relationships+xml"/>
  <Override PartName="/ppt/slideLayouts/_rels/slideLayout26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36.xml.rels" ContentType="application/vnd.openxmlformats-package.relationships+xml"/>
  <Override PartName="/ppt/slideLayouts/_rels/slideLayout43.xml.rels" ContentType="application/vnd.openxmlformats-package.relationships+xml"/>
  <Override PartName="/ppt/slideLayouts/_rels/slideLayout27.xml.rels" ContentType="application/vnd.openxmlformats-package.relationships+xml"/>
  <Override PartName="/ppt/slideLayouts/_rels/slideLayout41.xml.rels" ContentType="application/vnd.openxmlformats-package.relationships+xml"/>
  <Override PartName="/ppt/slideLayouts/_rels/slideLayout49.xml.rels" ContentType="application/vnd.openxmlformats-package.relationships+xml"/>
  <Override PartName="/ppt/slideLayouts/_rels/slideLayout34.xml.rels" ContentType="application/vnd.openxmlformats-package.relationships+xml"/>
  <Override PartName="/ppt/slideLayouts/_rels/slideLayout50.xml.rels" ContentType="application/vnd.openxmlformats-package.relationships+xml"/>
  <Override PartName="/ppt/slideLayouts/_rels/slideLayout47.xml.rels" ContentType="application/vnd.openxmlformats-package.relationships+xml"/>
  <Override PartName="/ppt/slideLayouts/_rels/slideLayout54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29.xml.rels" ContentType="application/vnd.openxmlformats-package.relationships+xml"/>
  <Override PartName="/ppt/slideLayouts/_rels/slideLayout33.xml.rels" ContentType="application/vnd.openxmlformats-package.relationships+xml"/>
  <Override PartName="/ppt/slideLayouts/_rels/slideLayout48.xml.rels" ContentType="application/vnd.openxmlformats-package.relationships+xml"/>
  <Override PartName="/ppt/slideLayouts/_rels/slideLayout39.xml.rels" ContentType="application/vnd.openxmlformats-package.relationships+xml"/>
  <Override PartName="/ppt/slideLayouts/_rels/slideLayout40.xml.rels" ContentType="application/vnd.openxmlformats-package.relationships+xml"/>
  <Override PartName="/ppt/slideLayouts/_rels/slideLayout55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8.xml.rels" ContentType="application/vnd.openxmlformats-package.relationships+xml"/>
  <Override PartName="/ppt/slideLayouts/_rels/slideLayout37.xml.rels" ContentType="application/vnd.openxmlformats-package.relationships+xml"/>
  <Override PartName="/ppt/slideLayouts/_rels/slideLayout44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59.xml.rels" ContentType="application/vnd.openxmlformats-package.relationships+xml"/>
  <Override PartName="/ppt/slideLayouts/_rels/slideLayout56.xml.rels" ContentType="application/vnd.openxmlformats-package.relationships+xml"/>
  <Override PartName="/ppt/slideLayouts/_rels/slideLayout60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57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35.xml.rels" ContentType="application/vnd.openxmlformats-package.relationships+xml"/>
  <Override PartName="/ppt/slideLayouts/_rels/slideLayout42.xml.rels" ContentType="application/vnd.openxmlformats-package.relationships+xml"/>
  <Override PartName="/ppt/slideLayouts/_rels/slideLayout51.xml.rels" ContentType="application/vnd.openxmlformats-package.relationships+xml"/>
  <Override PartName="/ppt/slideLayouts/_rels/slideLayout58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46.xml.rels" ContentType="application/vnd.openxmlformats-package.relationships+xml"/>
  <Override PartName="/ppt/slideLayouts/_rels/slideLayout53.xml.rels" ContentType="application/vnd.openxmlformats-package.relationships+xml"/>
  <Override PartName="/ppt/slideLayouts/slideLayout56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media/image1.jpeg" ContentType="image/jpeg"/>
  <Override PartName="/ppt/slides/slide29.xml" ContentType="application/vnd.openxmlformats-officedocument.presentationml.slide+xml"/>
  <Override PartName="/ppt/slides/slide28.xml" ContentType="application/vnd.openxmlformats-officedocument.presentationml.slide+xml"/>
  <Override PartName="/ppt/slides/slide27.xml" ContentType="application/vnd.openxmlformats-officedocument.presentationml.slide+xml"/>
  <Override PartName="/ppt/slides/slide7.xml" ContentType="application/vnd.openxmlformats-officedocument.presentationml.slide+xml"/>
  <Override PartName="/ppt/slides/slide10.xml" ContentType="application/vnd.openxmlformats-officedocument.presentationml.slide+xml"/>
  <Override PartName="/ppt/slides/slide8.xml" ContentType="application/vnd.openxmlformats-officedocument.presentationml.slide+xml"/>
  <Override PartName="/ppt/slides/slide11.xml" ContentType="application/vnd.openxmlformats-officedocument.presentationml.slide+xml"/>
  <Override PartName="/ppt/slides/slide9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4.xml" ContentType="application/vnd.openxmlformats-officedocument.presentationml.slide+xml"/>
  <Override PartName="/ppt/slides/_rels/slide24.xml.rels" ContentType="application/vnd.openxmlformats-package.relationships+xml"/>
  <Override PartName="/ppt/slides/_rels/slide15.xml.rels" ContentType="application/vnd.openxmlformats-package.relationships+xml"/>
  <Override PartName="/ppt/slides/_rels/slide31.xml.rels" ContentType="application/vnd.openxmlformats-package.relationships+xml"/>
  <Override PartName="/ppt/slides/_rels/slide16.xml.rels" ContentType="application/vnd.openxmlformats-package.relationships+xml"/>
  <Override PartName="/ppt/slides/_rels/slide32.xml.rels" ContentType="application/vnd.openxmlformats-package.relationships+xml"/>
  <Override PartName="/ppt/slides/_rels/slide25.xml.rels" ContentType="application/vnd.openxmlformats-package.relationships+xml"/>
  <Override PartName="/ppt/slides/_rels/slide10.xml.rels" ContentType="application/vnd.openxmlformats-package.relationships+xml"/>
  <Override PartName="/ppt/slides/_rels/slide21.xml.rels" ContentType="application/vnd.openxmlformats-package.relationships+xml"/>
  <Override PartName="/ppt/slides/_rels/slide8.xml.rels" ContentType="application/vnd.openxmlformats-package.relationships+xml"/>
  <Override PartName="/ppt/slides/_rels/slide27.xml.rels" ContentType="application/vnd.openxmlformats-package.relationships+xml"/>
  <Override PartName="/ppt/slides/_rels/slide2.xml.rels" ContentType="application/vnd.openxmlformats-package.relationships+xml"/>
  <Override PartName="/ppt/slides/_rels/slide6.xml.rels" ContentType="application/vnd.openxmlformats-package.relationships+xml"/>
  <Override PartName="/ppt/slides/_rels/slide5.xml.rels" ContentType="application/vnd.openxmlformats-package.relationships+xml"/>
  <Override PartName="/ppt/slides/_rels/slide4.xml.rels" ContentType="application/vnd.openxmlformats-package.relationships+xml"/>
  <Override PartName="/ppt/slides/_rels/slide7.xml.rels" ContentType="application/vnd.openxmlformats-package.relationships+xml"/>
  <Override PartName="/ppt/slides/_rels/slide20.xml.rels" ContentType="application/vnd.openxmlformats-package.relationships+xml"/>
  <Override PartName="/ppt/slides/_rels/slide1.xml.rels" ContentType="application/vnd.openxmlformats-package.relationships+xml"/>
  <Override PartName="/ppt/slides/_rels/slide11.xml.rels" ContentType="application/vnd.openxmlformats-package.relationships+xml"/>
  <Override PartName="/ppt/slides/_rels/slide26.xml.rels" ContentType="application/vnd.openxmlformats-package.relationships+xml"/>
  <Override PartName="/ppt/slides/_rels/slide17.xml.rels" ContentType="application/vnd.openxmlformats-package.relationships+xml"/>
  <Override PartName="/ppt/slides/_rels/slide12.xml.rels" ContentType="application/vnd.openxmlformats-package.relationships+xml"/>
  <Override PartName="/ppt/slides/_rels/slide18.xml.rels" ContentType="application/vnd.openxmlformats-package.relationships+xml"/>
  <Override PartName="/ppt/slides/_rels/slide13.xml.rels" ContentType="application/vnd.openxmlformats-package.relationships+xml"/>
  <Override PartName="/ppt/slides/_rels/slide19.xml.rels" ContentType="application/vnd.openxmlformats-package.relationships+xml"/>
  <Override PartName="/ppt/slides/_rels/slide3.xml.rels" ContentType="application/vnd.openxmlformats-package.relationships+xml"/>
  <Override PartName="/ppt/slides/_rels/slide9.xml.rels" ContentType="application/vnd.openxmlformats-package.relationships+xml"/>
  <Override PartName="/ppt/slides/_rels/slide28.xml.rels" ContentType="application/vnd.openxmlformats-package.relationships+xml"/>
  <Override PartName="/ppt/slides/_rels/slide22.xml.rels" ContentType="application/vnd.openxmlformats-package.relationships+xml"/>
  <Override PartName="/ppt/slides/_rels/slide29.xml.rels" ContentType="application/vnd.openxmlformats-package.relationships+xml"/>
  <Override PartName="/ppt/slides/_rels/slide30.xml.rels" ContentType="application/vnd.openxmlformats-package.relationships+xml"/>
  <Override PartName="/ppt/slides/_rels/slide14.xml.rels" ContentType="application/vnd.openxmlformats-package.relationships+xml"/>
  <Override PartName="/ppt/slides/_rels/slide23.xml.rels" ContentType="application/vnd.openxmlformats-package.relationships+xml"/>
  <Override PartName="/ppt/slides/slide30.xml" ContentType="application/vnd.openxmlformats-officedocument.presentationml.slide+xml"/>
  <Override PartName="/ppt/slides/slide5.xml" ContentType="application/vnd.openxmlformats-officedocument.presentationml.slide+xml"/>
  <Override PartName="/ppt/slides/slide31.xml" ContentType="application/vnd.openxmlformats-officedocument.presentationml.slide+xml"/>
  <Override PartName="/ppt/slides/slide6.xml" ContentType="application/vnd.openxmlformats-officedocument.presentationml.slide+xml"/>
  <Override PartName="/ppt/slides/slide32.xml" ContentType="application/vnd.openxmlformats-officedocument.presentationml.slide+xml"/>
  <Override PartName="/ppt/slides/slide3.xml" ContentType="application/vnd.openxmlformats-officedocument.presentationml.slide+xml"/>
  <Override PartName="/ppt/slides/slide2.xml" ContentType="application/vnd.openxmlformats-officedocument.presentationml.slide+xml"/>
  <Override PartName="/ppt/slides/slide1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0.xml" ContentType="application/vnd.openxmlformats-officedocument.presentationml.slide+xml"/>
  <Override PartName="/ppt/slides/slide19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  <p:sldMasterId id="2147483674" r:id="rId4"/>
    <p:sldMasterId id="2147483687" r:id="rId5"/>
    <p:sldMasterId id="2147483700" r:id="rId6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77" r:id="rId28"/>
    <p:sldId id="278" r:id="rId29"/>
    <p:sldId id="279" r:id="rId30"/>
    <p:sldId id="280" r:id="rId31"/>
    <p:sldId id="281" r:id="rId32"/>
    <p:sldId id="282" r:id="rId33"/>
    <p:sldId id="283" r:id="rId34"/>
    <p:sldId id="284" r:id="rId35"/>
    <p:sldId id="285" r:id="rId36"/>
    <p:sldId id="286" r:id="rId37"/>
    <p:sldId id="287" r:id="rId38"/>
  </p:sldIdLst>
  <p:sldSz cx="12192000" cy="6858000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Master" Target="slideMasters/slideMaster3.xml"/><Relationship Id="rId5" Type="http://schemas.openxmlformats.org/officeDocument/2006/relationships/slideMaster" Target="slideMasters/slideMaster4.xml"/><Relationship Id="rId6" Type="http://schemas.openxmlformats.org/officeDocument/2006/relationships/slideMaster" Target="slideMasters/slideMaster5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Relationship Id="rId17" Type="http://schemas.openxmlformats.org/officeDocument/2006/relationships/slide" Target="slides/slide11.xml"/><Relationship Id="rId18" Type="http://schemas.openxmlformats.org/officeDocument/2006/relationships/slide" Target="slides/slide12.xml"/><Relationship Id="rId19" Type="http://schemas.openxmlformats.org/officeDocument/2006/relationships/slide" Target="slides/slide13.xml"/><Relationship Id="rId20" Type="http://schemas.openxmlformats.org/officeDocument/2006/relationships/slide" Target="slides/slide14.xml"/><Relationship Id="rId21" Type="http://schemas.openxmlformats.org/officeDocument/2006/relationships/slide" Target="slides/slide15.xml"/><Relationship Id="rId22" Type="http://schemas.openxmlformats.org/officeDocument/2006/relationships/slide" Target="slides/slide16.xml"/><Relationship Id="rId23" Type="http://schemas.openxmlformats.org/officeDocument/2006/relationships/slide" Target="slides/slide17.xml"/><Relationship Id="rId24" Type="http://schemas.openxmlformats.org/officeDocument/2006/relationships/slide" Target="slides/slide18.xml"/><Relationship Id="rId25" Type="http://schemas.openxmlformats.org/officeDocument/2006/relationships/slide" Target="slides/slide19.xml"/><Relationship Id="rId26" Type="http://schemas.openxmlformats.org/officeDocument/2006/relationships/slide" Target="slides/slide20.xml"/><Relationship Id="rId27" Type="http://schemas.openxmlformats.org/officeDocument/2006/relationships/slide" Target="slides/slide21.xml"/><Relationship Id="rId28" Type="http://schemas.openxmlformats.org/officeDocument/2006/relationships/slide" Target="slides/slide22.xml"/><Relationship Id="rId29" Type="http://schemas.openxmlformats.org/officeDocument/2006/relationships/slide" Target="slides/slide23.xml"/><Relationship Id="rId30" Type="http://schemas.openxmlformats.org/officeDocument/2006/relationships/slide" Target="slides/slide24.xml"/><Relationship Id="rId31" Type="http://schemas.openxmlformats.org/officeDocument/2006/relationships/slide" Target="slides/slide25.xml"/><Relationship Id="rId32" Type="http://schemas.openxmlformats.org/officeDocument/2006/relationships/slide" Target="slides/slide26.xml"/><Relationship Id="rId33" Type="http://schemas.openxmlformats.org/officeDocument/2006/relationships/slide" Target="slides/slide27.xml"/><Relationship Id="rId34" Type="http://schemas.openxmlformats.org/officeDocument/2006/relationships/slide" Target="slides/slide28.xml"/><Relationship Id="rId35" Type="http://schemas.openxmlformats.org/officeDocument/2006/relationships/slide" Target="slides/slide29.xml"/><Relationship Id="rId36" Type="http://schemas.openxmlformats.org/officeDocument/2006/relationships/slide" Target="slides/slide30.xml"/><Relationship Id="rId37" Type="http://schemas.openxmlformats.org/officeDocument/2006/relationships/slide" Target="slides/slide31.xml"/><Relationship Id="rId38" Type="http://schemas.openxmlformats.org/officeDocument/2006/relationships/slide" Target="slides/slide32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3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3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de-DE" sz="4400" spc="-1" strike="noStrike"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00" spc="-1" strike="noStrike"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de-DE" sz="4400" spc="-1" strike="noStrike"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00" spc="-1" strike="noStrike"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de-DE" sz="4400" spc="-1" strike="noStrike"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 type="body"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 type="body"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36" name="PlaceHolder 6"/>
          <p:cNvSpPr>
            <a:spLocks noGrp="1"/>
          </p:cNvSpPr>
          <p:nvPr>
            <p:ph type="body"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37" name="PlaceHolder 7"/>
          <p:cNvSpPr>
            <a:spLocks noGrp="1"/>
          </p:cNvSpPr>
          <p:nvPr>
            <p:ph type="body"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00" spc="-1" strike="noStrike">
              <a:latin typeface="Arial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de-DE" sz="4400" spc="-1" strike="noStrike">
              <a:latin typeface="Arial"/>
            </a:endParaRPr>
          </a:p>
        </p:txBody>
      </p:sp>
      <p:sp>
        <p:nvSpPr>
          <p:cNvPr id="41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de-DE" sz="3200" spc="-1" strike="noStrike"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de-DE" sz="4400" spc="-1" strike="noStrike">
              <a:latin typeface="Arial"/>
            </a:endParaRPr>
          </a:p>
        </p:txBody>
      </p:sp>
      <p:sp>
        <p:nvSpPr>
          <p:cNvPr id="43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00" spc="-1" strike="noStrike">
              <a:latin typeface="Arial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de-DE" sz="4400" spc="-1" strike="noStrike">
              <a:latin typeface="Arial"/>
            </a:endParaRPr>
          </a:p>
        </p:txBody>
      </p:sp>
      <p:sp>
        <p:nvSpPr>
          <p:cNvPr id="45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46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00" spc="-1" strike="noStrike">
              <a:latin typeface="Arial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de-DE" sz="4400" spc="-1" strike="noStrike">
              <a:latin typeface="Arial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de-DE" sz="3200" spc="-1" strike="noStrike"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de-DE" sz="4400" spc="-1" strike="noStrike">
              <a:latin typeface="Arial"/>
            </a:endParaRPr>
          </a:p>
        </p:txBody>
      </p:sp>
      <p:sp>
        <p:nvSpPr>
          <p:cNvPr id="50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51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52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00" spc="-1" strike="noStrike"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de-DE" sz="4400" spc="-1" strike="noStrike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de-DE" sz="3200" spc="-1" strike="noStrike"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de-DE" sz="4400" spc="-1" strike="noStrike">
              <a:latin typeface="Arial"/>
            </a:endParaRPr>
          </a:p>
        </p:txBody>
      </p:sp>
      <p:sp>
        <p:nvSpPr>
          <p:cNvPr id="54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55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56" name="PlaceHolder 4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00" spc="-1" strike="noStrike">
              <a:latin typeface="Arial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de-DE" sz="4400" spc="-1" strike="noStrike">
              <a:latin typeface="Arial"/>
            </a:endParaRPr>
          </a:p>
        </p:txBody>
      </p:sp>
      <p:sp>
        <p:nvSpPr>
          <p:cNvPr id="58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59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60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00" spc="-1" strike="noStrike">
              <a:latin typeface="Arial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de-DE" sz="4400" spc="-1" strike="noStrike">
              <a:latin typeface="Arial"/>
            </a:endParaRPr>
          </a:p>
        </p:txBody>
      </p:sp>
      <p:sp>
        <p:nvSpPr>
          <p:cNvPr id="62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63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00" spc="-1" strike="noStrike">
              <a:latin typeface="Arial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de-DE" sz="4400" spc="-1" strike="noStrike">
              <a:latin typeface="Arial"/>
            </a:endParaRPr>
          </a:p>
        </p:txBody>
      </p:sp>
      <p:sp>
        <p:nvSpPr>
          <p:cNvPr id="65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66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67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68" name="PlaceHolder 5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00" spc="-1" strike="noStrike">
              <a:latin typeface="Arial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de-DE" sz="4400" spc="-1" strike="noStrike">
              <a:latin typeface="Arial"/>
            </a:endParaRPr>
          </a:p>
        </p:txBody>
      </p:sp>
      <p:sp>
        <p:nvSpPr>
          <p:cNvPr id="70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71" name="PlaceHolder 3"/>
          <p:cNvSpPr>
            <a:spLocks noGrp="1"/>
          </p:cNvSpPr>
          <p:nvPr>
            <p:ph type="body"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72" name="PlaceHolder 4"/>
          <p:cNvSpPr>
            <a:spLocks noGrp="1"/>
          </p:cNvSpPr>
          <p:nvPr>
            <p:ph type="body"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73" name="PlaceHolder 5"/>
          <p:cNvSpPr>
            <a:spLocks noGrp="1"/>
          </p:cNvSpPr>
          <p:nvPr>
            <p:ph type="body"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74" name="PlaceHolder 6"/>
          <p:cNvSpPr>
            <a:spLocks noGrp="1"/>
          </p:cNvSpPr>
          <p:nvPr>
            <p:ph type="body"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75" name="PlaceHolder 7"/>
          <p:cNvSpPr>
            <a:spLocks noGrp="1"/>
          </p:cNvSpPr>
          <p:nvPr>
            <p:ph type="body"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00" spc="-1" strike="noStrike">
              <a:latin typeface="Arial"/>
            </a:endParaRPr>
          </a:p>
        </p:txBody>
      </p:sp>
    </p:spTree>
  </p:cSld>
</p:sldLayout>
</file>

<file path=ppt/slideLayouts/slideLayout2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2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de-DE" sz="4400" spc="-1" strike="noStrike">
              <a:latin typeface="Arial"/>
            </a:endParaRPr>
          </a:p>
        </p:txBody>
      </p:sp>
      <p:sp>
        <p:nvSpPr>
          <p:cNvPr id="79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de-DE" sz="3200" spc="-1" strike="noStrike">
              <a:latin typeface="Arial"/>
            </a:endParaRPr>
          </a:p>
        </p:txBody>
      </p:sp>
    </p:spTree>
  </p:cSld>
</p:sldLayout>
</file>

<file path=ppt/slideLayouts/slideLayout2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de-DE" sz="4400" spc="-1" strike="noStrike">
              <a:latin typeface="Arial"/>
            </a:endParaRPr>
          </a:p>
        </p:txBody>
      </p:sp>
      <p:sp>
        <p:nvSpPr>
          <p:cNvPr id="81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00" spc="-1" strike="noStrike">
              <a:latin typeface="Arial"/>
            </a:endParaRPr>
          </a:p>
        </p:txBody>
      </p:sp>
    </p:spTree>
  </p:cSld>
</p:sldLayout>
</file>

<file path=ppt/slideLayouts/slideLayout2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de-DE" sz="4400" spc="-1" strike="noStrike">
              <a:latin typeface="Arial"/>
            </a:endParaRPr>
          </a:p>
        </p:txBody>
      </p:sp>
      <p:sp>
        <p:nvSpPr>
          <p:cNvPr id="83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84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00" spc="-1" strike="noStrike">
              <a:latin typeface="Arial"/>
            </a:endParaRPr>
          </a:p>
        </p:txBody>
      </p:sp>
    </p:spTree>
  </p:cSld>
</p:sldLayout>
</file>

<file path=ppt/slideLayouts/slideLayout2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de-DE" sz="4400" spc="-1" strike="noStrike"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de-DE" sz="4400" spc="-1" strike="noStrike"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00" spc="-1" strike="noStrike">
              <a:latin typeface="Arial"/>
            </a:endParaRPr>
          </a:p>
        </p:txBody>
      </p:sp>
    </p:spTree>
  </p:cSld>
</p:sldLayout>
</file>

<file path=ppt/slideLayouts/slideLayout3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de-DE" sz="3200" spc="-1" strike="noStrike">
              <a:latin typeface="Arial"/>
            </a:endParaRPr>
          </a:p>
        </p:txBody>
      </p:sp>
    </p:spTree>
  </p:cSld>
</p:sldLayout>
</file>

<file path=ppt/slideLayouts/slideLayout3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de-DE" sz="4400" spc="-1" strike="noStrike">
              <a:latin typeface="Arial"/>
            </a:endParaRPr>
          </a:p>
        </p:txBody>
      </p:sp>
      <p:sp>
        <p:nvSpPr>
          <p:cNvPr id="88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89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90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00" spc="-1" strike="noStrike">
              <a:latin typeface="Arial"/>
            </a:endParaRPr>
          </a:p>
        </p:txBody>
      </p:sp>
    </p:spTree>
  </p:cSld>
</p:sldLayout>
</file>

<file path=ppt/slideLayouts/slideLayout3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de-DE" sz="4400" spc="-1" strike="noStrike">
              <a:latin typeface="Arial"/>
            </a:endParaRPr>
          </a:p>
        </p:txBody>
      </p:sp>
      <p:sp>
        <p:nvSpPr>
          <p:cNvPr id="92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93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94" name="PlaceHolder 4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00" spc="-1" strike="noStrike">
              <a:latin typeface="Arial"/>
            </a:endParaRPr>
          </a:p>
        </p:txBody>
      </p:sp>
    </p:spTree>
  </p:cSld>
</p:sldLayout>
</file>

<file path=ppt/slideLayouts/slideLayout3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de-DE" sz="4400" spc="-1" strike="noStrike">
              <a:latin typeface="Arial"/>
            </a:endParaRPr>
          </a:p>
        </p:txBody>
      </p:sp>
      <p:sp>
        <p:nvSpPr>
          <p:cNvPr id="96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97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98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00" spc="-1" strike="noStrike">
              <a:latin typeface="Arial"/>
            </a:endParaRPr>
          </a:p>
        </p:txBody>
      </p:sp>
    </p:spTree>
  </p:cSld>
</p:sldLayout>
</file>

<file path=ppt/slideLayouts/slideLayout3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de-DE" sz="4400" spc="-1" strike="noStrike">
              <a:latin typeface="Arial"/>
            </a:endParaRPr>
          </a:p>
        </p:txBody>
      </p:sp>
      <p:sp>
        <p:nvSpPr>
          <p:cNvPr id="100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101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00" spc="-1" strike="noStrike">
              <a:latin typeface="Arial"/>
            </a:endParaRPr>
          </a:p>
        </p:txBody>
      </p:sp>
    </p:spTree>
  </p:cSld>
</p:sldLayout>
</file>

<file path=ppt/slideLayouts/slideLayout3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de-DE" sz="4400" spc="-1" strike="noStrike">
              <a:latin typeface="Arial"/>
            </a:endParaRPr>
          </a:p>
        </p:txBody>
      </p:sp>
      <p:sp>
        <p:nvSpPr>
          <p:cNvPr id="103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104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105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106" name="PlaceHolder 5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00" spc="-1" strike="noStrike">
              <a:latin typeface="Arial"/>
            </a:endParaRPr>
          </a:p>
        </p:txBody>
      </p:sp>
    </p:spTree>
  </p:cSld>
</p:sldLayout>
</file>

<file path=ppt/slideLayouts/slideLayout3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de-DE" sz="4400" spc="-1" strike="noStrike">
              <a:latin typeface="Arial"/>
            </a:endParaRPr>
          </a:p>
        </p:txBody>
      </p:sp>
      <p:sp>
        <p:nvSpPr>
          <p:cNvPr id="108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109" name="PlaceHolder 3"/>
          <p:cNvSpPr>
            <a:spLocks noGrp="1"/>
          </p:cNvSpPr>
          <p:nvPr>
            <p:ph type="body"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110" name="PlaceHolder 4"/>
          <p:cNvSpPr>
            <a:spLocks noGrp="1"/>
          </p:cNvSpPr>
          <p:nvPr>
            <p:ph type="body"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111" name="PlaceHolder 5"/>
          <p:cNvSpPr>
            <a:spLocks noGrp="1"/>
          </p:cNvSpPr>
          <p:nvPr>
            <p:ph type="body"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112" name="PlaceHolder 6"/>
          <p:cNvSpPr>
            <a:spLocks noGrp="1"/>
          </p:cNvSpPr>
          <p:nvPr>
            <p:ph type="body"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113" name="PlaceHolder 7"/>
          <p:cNvSpPr>
            <a:spLocks noGrp="1"/>
          </p:cNvSpPr>
          <p:nvPr>
            <p:ph type="body"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00" spc="-1" strike="noStrike">
              <a:latin typeface="Arial"/>
            </a:endParaRPr>
          </a:p>
        </p:txBody>
      </p:sp>
    </p:spTree>
  </p:cSld>
</p:sldLayout>
</file>

<file path=ppt/slideLayouts/slideLayout3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3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de-DE" sz="4400" spc="-1" strike="noStrike">
              <a:latin typeface="Arial"/>
            </a:endParaRPr>
          </a:p>
        </p:txBody>
      </p:sp>
      <p:sp>
        <p:nvSpPr>
          <p:cNvPr id="117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de-DE" sz="3200" spc="-1" strike="noStrike">
              <a:latin typeface="Arial"/>
            </a:endParaRPr>
          </a:p>
        </p:txBody>
      </p:sp>
    </p:spTree>
  </p:cSld>
</p:sldLayout>
</file>

<file path=ppt/slideLayouts/slideLayout3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de-DE" sz="4400" spc="-1" strike="noStrike">
              <a:latin typeface="Arial"/>
            </a:endParaRPr>
          </a:p>
        </p:txBody>
      </p:sp>
      <p:sp>
        <p:nvSpPr>
          <p:cNvPr id="119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00" spc="-1" strike="noStrike"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de-DE" sz="4400" spc="-1" strike="noStrike"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00" spc="-1" strike="noStrike">
              <a:latin typeface="Arial"/>
            </a:endParaRPr>
          </a:p>
        </p:txBody>
      </p:sp>
    </p:spTree>
  </p:cSld>
</p:sldLayout>
</file>

<file path=ppt/slideLayouts/slideLayout4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de-DE" sz="4400" spc="-1" strike="noStrike">
              <a:latin typeface="Arial"/>
            </a:endParaRPr>
          </a:p>
        </p:txBody>
      </p:sp>
      <p:sp>
        <p:nvSpPr>
          <p:cNvPr id="121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122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00" spc="-1" strike="noStrike">
              <a:latin typeface="Arial"/>
            </a:endParaRPr>
          </a:p>
        </p:txBody>
      </p:sp>
    </p:spTree>
  </p:cSld>
</p:sldLayout>
</file>

<file path=ppt/slideLayouts/slideLayout4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de-DE" sz="4400" spc="-1" strike="noStrike">
              <a:latin typeface="Arial"/>
            </a:endParaRPr>
          </a:p>
        </p:txBody>
      </p:sp>
    </p:spTree>
  </p:cSld>
</p:sldLayout>
</file>

<file path=ppt/slideLayouts/slideLayout4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de-DE" sz="3200" spc="-1" strike="noStrike">
              <a:latin typeface="Arial"/>
            </a:endParaRPr>
          </a:p>
        </p:txBody>
      </p:sp>
    </p:spTree>
  </p:cSld>
</p:sldLayout>
</file>

<file path=ppt/slideLayouts/slideLayout4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de-DE" sz="4400" spc="-1" strike="noStrike">
              <a:latin typeface="Arial"/>
            </a:endParaRPr>
          </a:p>
        </p:txBody>
      </p:sp>
      <p:sp>
        <p:nvSpPr>
          <p:cNvPr id="126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127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128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00" spc="-1" strike="noStrike">
              <a:latin typeface="Arial"/>
            </a:endParaRPr>
          </a:p>
        </p:txBody>
      </p:sp>
    </p:spTree>
  </p:cSld>
</p:sldLayout>
</file>

<file path=ppt/slideLayouts/slideLayout4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de-DE" sz="4400" spc="-1" strike="noStrike">
              <a:latin typeface="Arial"/>
            </a:endParaRPr>
          </a:p>
        </p:txBody>
      </p:sp>
      <p:sp>
        <p:nvSpPr>
          <p:cNvPr id="130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131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132" name="PlaceHolder 4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00" spc="-1" strike="noStrike">
              <a:latin typeface="Arial"/>
            </a:endParaRPr>
          </a:p>
        </p:txBody>
      </p:sp>
    </p:spTree>
  </p:cSld>
</p:sldLayout>
</file>

<file path=ppt/slideLayouts/slideLayout4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de-DE" sz="4400" spc="-1" strike="noStrike">
              <a:latin typeface="Arial"/>
            </a:endParaRPr>
          </a:p>
        </p:txBody>
      </p:sp>
      <p:sp>
        <p:nvSpPr>
          <p:cNvPr id="134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135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136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00" spc="-1" strike="noStrike">
              <a:latin typeface="Arial"/>
            </a:endParaRPr>
          </a:p>
        </p:txBody>
      </p:sp>
    </p:spTree>
  </p:cSld>
</p:sldLayout>
</file>

<file path=ppt/slideLayouts/slideLayout4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de-DE" sz="4400" spc="-1" strike="noStrike">
              <a:latin typeface="Arial"/>
            </a:endParaRPr>
          </a:p>
        </p:txBody>
      </p:sp>
      <p:sp>
        <p:nvSpPr>
          <p:cNvPr id="138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139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00" spc="-1" strike="noStrike">
              <a:latin typeface="Arial"/>
            </a:endParaRPr>
          </a:p>
        </p:txBody>
      </p:sp>
    </p:spTree>
  </p:cSld>
</p:sldLayout>
</file>

<file path=ppt/slideLayouts/slideLayout4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de-DE" sz="4400" spc="-1" strike="noStrike">
              <a:latin typeface="Arial"/>
            </a:endParaRPr>
          </a:p>
        </p:txBody>
      </p:sp>
      <p:sp>
        <p:nvSpPr>
          <p:cNvPr id="141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142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143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144" name="PlaceHolder 5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00" spc="-1" strike="noStrike">
              <a:latin typeface="Arial"/>
            </a:endParaRPr>
          </a:p>
        </p:txBody>
      </p:sp>
    </p:spTree>
  </p:cSld>
</p:sldLayout>
</file>

<file path=ppt/slideLayouts/slideLayout4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de-DE" sz="4400" spc="-1" strike="noStrike">
              <a:latin typeface="Arial"/>
            </a:endParaRPr>
          </a:p>
        </p:txBody>
      </p:sp>
      <p:sp>
        <p:nvSpPr>
          <p:cNvPr id="146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147" name="PlaceHolder 3"/>
          <p:cNvSpPr>
            <a:spLocks noGrp="1"/>
          </p:cNvSpPr>
          <p:nvPr>
            <p:ph type="body"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148" name="PlaceHolder 4"/>
          <p:cNvSpPr>
            <a:spLocks noGrp="1"/>
          </p:cNvSpPr>
          <p:nvPr>
            <p:ph type="body"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149" name="PlaceHolder 5"/>
          <p:cNvSpPr>
            <a:spLocks noGrp="1"/>
          </p:cNvSpPr>
          <p:nvPr>
            <p:ph type="body"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150" name="PlaceHolder 6"/>
          <p:cNvSpPr>
            <a:spLocks noGrp="1"/>
          </p:cNvSpPr>
          <p:nvPr>
            <p:ph type="body"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151" name="PlaceHolder 7"/>
          <p:cNvSpPr>
            <a:spLocks noGrp="1"/>
          </p:cNvSpPr>
          <p:nvPr>
            <p:ph type="body"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00" spc="-1" strike="noStrike">
              <a:latin typeface="Arial"/>
            </a:endParaRPr>
          </a:p>
        </p:txBody>
      </p:sp>
    </p:spTree>
  </p:cSld>
</p:sldLayout>
</file>

<file path=ppt/slideLayouts/slideLayout4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de-DE" sz="4400" spc="-1" strike="noStrike">
              <a:latin typeface="Arial"/>
            </a:endParaRPr>
          </a:p>
        </p:txBody>
      </p:sp>
    </p:spTree>
  </p:cSld>
</p:sldLayout>
</file>

<file path=ppt/slideLayouts/slideLayout5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de-DE" sz="4400" spc="-1" strike="noStrike">
              <a:latin typeface="Arial"/>
            </a:endParaRPr>
          </a:p>
        </p:txBody>
      </p:sp>
      <p:sp>
        <p:nvSpPr>
          <p:cNvPr id="155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de-DE" sz="3200" spc="-1" strike="noStrike">
              <a:latin typeface="Arial"/>
            </a:endParaRPr>
          </a:p>
        </p:txBody>
      </p:sp>
    </p:spTree>
  </p:cSld>
</p:sldLayout>
</file>

<file path=ppt/slideLayouts/slideLayout5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de-DE" sz="4400" spc="-1" strike="noStrike">
              <a:latin typeface="Arial"/>
            </a:endParaRPr>
          </a:p>
        </p:txBody>
      </p:sp>
      <p:sp>
        <p:nvSpPr>
          <p:cNvPr id="157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00" spc="-1" strike="noStrike">
              <a:latin typeface="Arial"/>
            </a:endParaRPr>
          </a:p>
        </p:txBody>
      </p:sp>
    </p:spTree>
  </p:cSld>
</p:sldLayout>
</file>

<file path=ppt/slideLayouts/slideLayout5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de-DE" sz="4400" spc="-1" strike="noStrike">
              <a:latin typeface="Arial"/>
            </a:endParaRPr>
          </a:p>
        </p:txBody>
      </p:sp>
      <p:sp>
        <p:nvSpPr>
          <p:cNvPr id="159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160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00" spc="-1" strike="noStrike">
              <a:latin typeface="Arial"/>
            </a:endParaRPr>
          </a:p>
        </p:txBody>
      </p:sp>
    </p:spTree>
  </p:cSld>
</p:sldLayout>
</file>

<file path=ppt/slideLayouts/slideLayout5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de-DE" sz="4400" spc="-1" strike="noStrike">
              <a:latin typeface="Arial"/>
            </a:endParaRPr>
          </a:p>
        </p:txBody>
      </p:sp>
    </p:spTree>
  </p:cSld>
</p:sldLayout>
</file>

<file path=ppt/slideLayouts/slideLayout5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de-DE" sz="3200" spc="-1" strike="noStrike">
              <a:latin typeface="Arial"/>
            </a:endParaRPr>
          </a:p>
        </p:txBody>
      </p:sp>
    </p:spTree>
  </p:cSld>
</p:sldLayout>
</file>

<file path=ppt/slideLayouts/slideLayout5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de-DE" sz="4400" spc="-1" strike="noStrike">
              <a:latin typeface="Arial"/>
            </a:endParaRPr>
          </a:p>
        </p:txBody>
      </p:sp>
      <p:sp>
        <p:nvSpPr>
          <p:cNvPr id="164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165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166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00" spc="-1" strike="noStrike">
              <a:latin typeface="Arial"/>
            </a:endParaRPr>
          </a:p>
        </p:txBody>
      </p:sp>
    </p:spTree>
  </p:cSld>
</p:sldLayout>
</file>

<file path=ppt/slideLayouts/slideLayout5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de-DE" sz="4400" spc="-1" strike="noStrike">
              <a:latin typeface="Arial"/>
            </a:endParaRPr>
          </a:p>
        </p:txBody>
      </p:sp>
      <p:sp>
        <p:nvSpPr>
          <p:cNvPr id="168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169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170" name="PlaceHolder 4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00" spc="-1" strike="noStrike">
              <a:latin typeface="Arial"/>
            </a:endParaRPr>
          </a:p>
        </p:txBody>
      </p:sp>
    </p:spTree>
  </p:cSld>
</p:sldLayout>
</file>

<file path=ppt/slideLayouts/slideLayout5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de-DE" sz="4400" spc="-1" strike="noStrike">
              <a:latin typeface="Arial"/>
            </a:endParaRPr>
          </a:p>
        </p:txBody>
      </p:sp>
      <p:sp>
        <p:nvSpPr>
          <p:cNvPr id="172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173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174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00" spc="-1" strike="noStrike">
              <a:latin typeface="Arial"/>
            </a:endParaRPr>
          </a:p>
        </p:txBody>
      </p:sp>
    </p:spTree>
  </p:cSld>
</p:sldLayout>
</file>

<file path=ppt/slideLayouts/slideLayout5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de-DE" sz="4400" spc="-1" strike="noStrike">
              <a:latin typeface="Arial"/>
            </a:endParaRPr>
          </a:p>
        </p:txBody>
      </p:sp>
      <p:sp>
        <p:nvSpPr>
          <p:cNvPr id="176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177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00" spc="-1" strike="noStrike">
              <a:latin typeface="Arial"/>
            </a:endParaRPr>
          </a:p>
        </p:txBody>
      </p:sp>
    </p:spTree>
  </p:cSld>
</p:sldLayout>
</file>

<file path=ppt/slideLayouts/slideLayout5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de-DE" sz="4400" spc="-1" strike="noStrike">
              <a:latin typeface="Arial"/>
            </a:endParaRPr>
          </a:p>
        </p:txBody>
      </p:sp>
      <p:sp>
        <p:nvSpPr>
          <p:cNvPr id="179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180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181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182" name="PlaceHolder 5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00" spc="-1" strike="noStrike"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de-DE" sz="3200" spc="-1" strike="noStrike">
              <a:latin typeface="Arial"/>
            </a:endParaRPr>
          </a:p>
        </p:txBody>
      </p:sp>
    </p:spTree>
  </p:cSld>
</p:sldLayout>
</file>

<file path=ppt/slideLayouts/slideLayout6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de-DE" sz="4400" spc="-1" strike="noStrike">
              <a:latin typeface="Arial"/>
            </a:endParaRPr>
          </a:p>
        </p:txBody>
      </p:sp>
      <p:sp>
        <p:nvSpPr>
          <p:cNvPr id="184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185" name="PlaceHolder 3"/>
          <p:cNvSpPr>
            <a:spLocks noGrp="1"/>
          </p:cNvSpPr>
          <p:nvPr>
            <p:ph type="body"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186" name="PlaceHolder 4"/>
          <p:cNvSpPr>
            <a:spLocks noGrp="1"/>
          </p:cNvSpPr>
          <p:nvPr>
            <p:ph type="body"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187" name="PlaceHolder 5"/>
          <p:cNvSpPr>
            <a:spLocks noGrp="1"/>
          </p:cNvSpPr>
          <p:nvPr>
            <p:ph type="body"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188" name="PlaceHolder 6"/>
          <p:cNvSpPr>
            <a:spLocks noGrp="1"/>
          </p:cNvSpPr>
          <p:nvPr>
            <p:ph type="body"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189" name="PlaceHolder 7"/>
          <p:cNvSpPr>
            <a:spLocks noGrp="1"/>
          </p:cNvSpPr>
          <p:nvPr>
            <p:ph type="body"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de-DE" sz="4400" spc="-1" strike="noStrike"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00" spc="-1" strike="noStrike"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de-DE" sz="4400" spc="-1" strike="noStrike"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00" spc="-1" strike="noStrike"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de-DE" sz="4400" spc="-1" strike="noStrike"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00" spc="-1" strike="noStrike"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4.xml"/>
</Relationships>
</file>

<file path=ppt/slideMasters/_rels/slideMaster3.xml.rels><?xml version="1.0" encoding="UTF-8"?>
<Relationships xmlns="http://schemas.openxmlformats.org/package/2006/relationships"><Relationship Id="rId1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8.xml"/><Relationship Id="rId6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0.xml"/><Relationship Id="rId8" Type="http://schemas.openxmlformats.org/officeDocument/2006/relationships/slideLayout" Target="../slideLayouts/slideLayout31.xml"/><Relationship Id="rId9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33.xml"/><Relationship Id="rId11" Type="http://schemas.openxmlformats.org/officeDocument/2006/relationships/slideLayout" Target="../slideLayouts/slideLayout34.xml"/><Relationship Id="rId12" Type="http://schemas.openxmlformats.org/officeDocument/2006/relationships/slideLayout" Target="../slideLayouts/slideLayout35.xml"/><Relationship Id="rId13" Type="http://schemas.openxmlformats.org/officeDocument/2006/relationships/slideLayout" Target="../slideLayouts/slideLayout36.xml"/>
</Relationships>
</file>

<file path=ppt/slideMasters/_rels/slideMaster4.xml.rels><?xml version="1.0" encoding="UTF-8"?>
<Relationships xmlns="http://schemas.openxmlformats.org/package/2006/relationships"><Relationship Id="rId1" Type="http://schemas.openxmlformats.org/officeDocument/2006/relationships/theme" Target="../theme/theme4.xml"/><Relationship Id="rId2" Type="http://schemas.openxmlformats.org/officeDocument/2006/relationships/slideLayout" Target="../slideLayouts/slideLayout37.xml"/><Relationship Id="rId3" Type="http://schemas.openxmlformats.org/officeDocument/2006/relationships/slideLayout" Target="../slideLayouts/slideLayout38.xml"/><Relationship Id="rId4" Type="http://schemas.openxmlformats.org/officeDocument/2006/relationships/slideLayout" Target="../slideLayouts/slideLayout39.xml"/><Relationship Id="rId5" Type="http://schemas.openxmlformats.org/officeDocument/2006/relationships/slideLayout" Target="../slideLayouts/slideLayout40.xml"/><Relationship Id="rId6" Type="http://schemas.openxmlformats.org/officeDocument/2006/relationships/slideLayout" Target="../slideLayouts/slideLayout41.xml"/><Relationship Id="rId7" Type="http://schemas.openxmlformats.org/officeDocument/2006/relationships/slideLayout" Target="../slideLayouts/slideLayout42.xml"/><Relationship Id="rId8" Type="http://schemas.openxmlformats.org/officeDocument/2006/relationships/slideLayout" Target="../slideLayouts/slideLayout43.xml"/><Relationship Id="rId9" Type="http://schemas.openxmlformats.org/officeDocument/2006/relationships/slideLayout" Target="../slideLayouts/slideLayout44.xml"/><Relationship Id="rId10" Type="http://schemas.openxmlformats.org/officeDocument/2006/relationships/slideLayout" Target="../slideLayouts/slideLayout45.xml"/><Relationship Id="rId11" Type="http://schemas.openxmlformats.org/officeDocument/2006/relationships/slideLayout" Target="../slideLayouts/slideLayout46.xml"/><Relationship Id="rId12" Type="http://schemas.openxmlformats.org/officeDocument/2006/relationships/slideLayout" Target="../slideLayouts/slideLayout47.xml"/><Relationship Id="rId13" Type="http://schemas.openxmlformats.org/officeDocument/2006/relationships/slideLayout" Target="../slideLayouts/slideLayout48.xml"/>
</Relationships>
</file>

<file path=ppt/slideMasters/_rels/slideMaster5.xml.rels><?xml version="1.0" encoding="UTF-8"?>
<Relationships xmlns="http://schemas.openxmlformats.org/package/2006/relationships"><Relationship Id="rId1" Type="http://schemas.openxmlformats.org/officeDocument/2006/relationships/theme" Target="../theme/theme5.xml"/><Relationship Id="rId2" Type="http://schemas.openxmlformats.org/officeDocument/2006/relationships/slideLayout" Target="../slideLayouts/slideLayout49.xml"/><Relationship Id="rId3" Type="http://schemas.openxmlformats.org/officeDocument/2006/relationships/slideLayout" Target="../slideLayouts/slideLayout50.xml"/><Relationship Id="rId4" Type="http://schemas.openxmlformats.org/officeDocument/2006/relationships/slideLayout" Target="../slideLayouts/slideLayout51.xml"/><Relationship Id="rId5" Type="http://schemas.openxmlformats.org/officeDocument/2006/relationships/slideLayout" Target="../slideLayouts/slideLayout52.xml"/><Relationship Id="rId6" Type="http://schemas.openxmlformats.org/officeDocument/2006/relationships/slideLayout" Target="../slideLayouts/slideLayout53.xml"/><Relationship Id="rId7" Type="http://schemas.openxmlformats.org/officeDocument/2006/relationships/slideLayout" Target="../slideLayouts/slideLayout54.xml"/><Relationship Id="rId8" Type="http://schemas.openxmlformats.org/officeDocument/2006/relationships/slideLayout" Target="../slideLayouts/slideLayout55.xml"/><Relationship Id="rId9" Type="http://schemas.openxmlformats.org/officeDocument/2006/relationships/slideLayout" Target="../slideLayouts/slideLayout56.xml"/><Relationship Id="rId10" Type="http://schemas.openxmlformats.org/officeDocument/2006/relationships/slideLayout" Target="../slideLayouts/slideLayout57.xml"/><Relationship Id="rId11" Type="http://schemas.openxmlformats.org/officeDocument/2006/relationships/slideLayout" Target="../slideLayouts/slideLayout58.xml"/><Relationship Id="rId12" Type="http://schemas.openxmlformats.org/officeDocument/2006/relationships/slideLayout" Target="../slideLayouts/slideLayout59.xml"/><Relationship Id="rId13" Type="http://schemas.openxmlformats.org/officeDocument/2006/relationships/slideLayout" Target="../slideLayouts/slideLayout60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880" cy="132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r>
              <a:rPr b="0" lang="de-DE" sz="1800" spc="-1" strike="noStrike">
                <a:latin typeface="Arial"/>
              </a:rPr>
              <a:t>Format des Titeltextes durch Klicken bearbeiten</a:t>
            </a:r>
            <a:endParaRPr b="0" lang="de-DE" sz="1800" spc="-1" strike="noStrike"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3200" spc="-1" strike="noStrike">
                <a:latin typeface="Arial"/>
              </a:rPr>
              <a:t>Format des Gliederungstextes durch Klicken bearbeiten</a:t>
            </a:r>
            <a:endParaRPr b="0" lang="de-DE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2800" spc="-1" strike="noStrike">
                <a:latin typeface="Arial"/>
              </a:rPr>
              <a:t>Zweite Gliederungsebene</a:t>
            </a:r>
            <a:endParaRPr b="0" lang="de-DE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2400" spc="-1" strike="noStrike">
                <a:latin typeface="Arial"/>
              </a:rPr>
              <a:t>Dritte Gliederungsebene</a:t>
            </a:r>
            <a:endParaRPr b="0" lang="de-DE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2000" spc="-1" strike="noStrike">
                <a:latin typeface="Arial"/>
              </a:rPr>
              <a:t>Vierte Gliederungsebene</a:t>
            </a:r>
            <a:endParaRPr b="0" lang="de-DE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2000" spc="-1" strike="noStrike">
                <a:latin typeface="Arial"/>
              </a:rPr>
              <a:t>Fünfte Gliederungsebene</a:t>
            </a:r>
            <a:endParaRPr b="0" lang="de-DE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2000" spc="-1" strike="noStrike">
                <a:latin typeface="Arial"/>
              </a:rPr>
              <a:t>Sechste Gliederungsebene</a:t>
            </a:r>
            <a:endParaRPr b="0" lang="de-DE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2000" spc="-1" strike="noStrike">
                <a:latin typeface="Arial"/>
              </a:rPr>
              <a:t>Siebte Gliederungsebene</a:t>
            </a:r>
            <a:endParaRPr b="0" lang="de-DE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r>
              <a:rPr b="0" lang="de-DE" sz="4400" spc="-1" strike="noStrike">
                <a:latin typeface="Arial"/>
              </a:rPr>
              <a:t>Format des Titeltextes durch Klicken bearbeiten</a:t>
            </a:r>
            <a:endParaRPr b="0" lang="de-DE" sz="4400" spc="-1" strike="noStrike">
              <a:latin typeface="Arial"/>
            </a:endParaRPr>
          </a:p>
        </p:txBody>
      </p:sp>
      <p:sp>
        <p:nvSpPr>
          <p:cNvPr id="39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3200" spc="-1" strike="noStrike">
                <a:latin typeface="Arial"/>
              </a:rPr>
              <a:t>Format des Gliederungstextes durch Klicken bearbeiten</a:t>
            </a:r>
            <a:endParaRPr b="0" lang="de-DE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2800" spc="-1" strike="noStrike">
                <a:latin typeface="Arial"/>
              </a:rPr>
              <a:t>Zweite Gliederungsebene</a:t>
            </a:r>
            <a:endParaRPr b="0" lang="de-DE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2400" spc="-1" strike="noStrike">
                <a:latin typeface="Arial"/>
              </a:rPr>
              <a:t>Dritte Gliederungsebene</a:t>
            </a:r>
            <a:endParaRPr b="0" lang="de-DE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2000" spc="-1" strike="noStrike">
                <a:latin typeface="Arial"/>
              </a:rPr>
              <a:t>Vierte Gliederungsebene</a:t>
            </a:r>
            <a:endParaRPr b="0" lang="de-DE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2000" spc="-1" strike="noStrike">
                <a:latin typeface="Arial"/>
              </a:rPr>
              <a:t>Fünfte Gliederungsebene</a:t>
            </a:r>
            <a:endParaRPr b="0" lang="de-DE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2000" spc="-1" strike="noStrike">
                <a:latin typeface="Arial"/>
              </a:rPr>
              <a:t>Sechste Gliederungsebene</a:t>
            </a:r>
            <a:endParaRPr b="0" lang="de-DE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2000" spc="-1" strike="noStrike">
                <a:latin typeface="Arial"/>
              </a:rPr>
              <a:t>Siebte Gliederungsebene</a:t>
            </a:r>
            <a:endParaRPr b="0" lang="de-DE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</p:sldMaster>
</file>

<file path=ppt/slideMasters/slideMaster3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r>
              <a:rPr b="0" lang="de-DE" sz="4400" spc="-1" strike="noStrike">
                <a:latin typeface="Arial"/>
              </a:rPr>
              <a:t>Format des Titeltextes durch Klicken bearbeiten</a:t>
            </a:r>
            <a:endParaRPr b="0" lang="de-DE" sz="4400" spc="-1" strike="noStrike">
              <a:latin typeface="Arial"/>
            </a:endParaRPr>
          </a:p>
        </p:txBody>
      </p:sp>
      <p:sp>
        <p:nvSpPr>
          <p:cNvPr id="77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3200" spc="-1" strike="noStrike">
                <a:latin typeface="Arial"/>
              </a:rPr>
              <a:t>Format des Gliederungstextes durch Klicken bearbeiten</a:t>
            </a:r>
            <a:endParaRPr b="0" lang="de-DE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2800" spc="-1" strike="noStrike">
                <a:latin typeface="Arial"/>
              </a:rPr>
              <a:t>Zweite Gliederungsebene</a:t>
            </a:r>
            <a:endParaRPr b="0" lang="de-DE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2400" spc="-1" strike="noStrike">
                <a:latin typeface="Arial"/>
              </a:rPr>
              <a:t>Dritte Gliederungsebene</a:t>
            </a:r>
            <a:endParaRPr b="0" lang="de-DE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2000" spc="-1" strike="noStrike">
                <a:latin typeface="Arial"/>
              </a:rPr>
              <a:t>Vierte Gliederungsebene</a:t>
            </a:r>
            <a:endParaRPr b="0" lang="de-DE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2000" spc="-1" strike="noStrike">
                <a:latin typeface="Arial"/>
              </a:rPr>
              <a:t>Fünfte Gliederungsebene</a:t>
            </a:r>
            <a:endParaRPr b="0" lang="de-DE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2000" spc="-1" strike="noStrike">
                <a:latin typeface="Arial"/>
              </a:rPr>
              <a:t>Sechste Gliederungsebene</a:t>
            </a:r>
            <a:endParaRPr b="0" lang="de-DE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2000" spc="-1" strike="noStrike">
                <a:latin typeface="Arial"/>
              </a:rPr>
              <a:t>Siebte Gliederungsebene</a:t>
            </a:r>
            <a:endParaRPr b="0" lang="de-DE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  <p:sldLayoutId id="2147483686" r:id="rId13"/>
  </p:sldLayoutIdLst>
</p:sldMaster>
</file>

<file path=ppt/slideMasters/slideMaster4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r>
              <a:rPr b="0" lang="de-DE" sz="4400" spc="-1" strike="noStrike">
                <a:latin typeface="Arial"/>
              </a:rPr>
              <a:t>Format des Titeltextes durch Klicken bearbeiten</a:t>
            </a:r>
            <a:endParaRPr b="0" lang="de-DE" sz="4400" spc="-1" strike="noStrike">
              <a:latin typeface="Arial"/>
            </a:endParaRPr>
          </a:p>
        </p:txBody>
      </p:sp>
      <p:sp>
        <p:nvSpPr>
          <p:cNvPr id="115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3200" spc="-1" strike="noStrike">
                <a:latin typeface="Arial"/>
              </a:rPr>
              <a:t>Format des Gliederungstextes durch Klicken bearbeiten</a:t>
            </a:r>
            <a:endParaRPr b="0" lang="de-DE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2800" spc="-1" strike="noStrike">
                <a:latin typeface="Arial"/>
              </a:rPr>
              <a:t>Zweite Gliederungsebene</a:t>
            </a:r>
            <a:endParaRPr b="0" lang="de-DE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2400" spc="-1" strike="noStrike">
                <a:latin typeface="Arial"/>
              </a:rPr>
              <a:t>Dritte Gliederungsebene</a:t>
            </a:r>
            <a:endParaRPr b="0" lang="de-DE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2000" spc="-1" strike="noStrike">
                <a:latin typeface="Arial"/>
              </a:rPr>
              <a:t>Vierte Gliederungsebene</a:t>
            </a:r>
            <a:endParaRPr b="0" lang="de-DE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2000" spc="-1" strike="noStrike">
                <a:latin typeface="Arial"/>
              </a:rPr>
              <a:t>Fünfte Gliederungsebene</a:t>
            </a:r>
            <a:endParaRPr b="0" lang="de-DE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2000" spc="-1" strike="noStrike">
                <a:latin typeface="Arial"/>
              </a:rPr>
              <a:t>Sechste Gliederungsebene</a:t>
            </a:r>
            <a:endParaRPr b="0" lang="de-DE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2000" spc="-1" strike="noStrike">
                <a:latin typeface="Arial"/>
              </a:rPr>
              <a:t>Siebte Gliederungsebene</a:t>
            </a:r>
            <a:endParaRPr b="0" lang="de-DE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  <p:sldLayoutId id="2147483698" r:id="rId12"/>
    <p:sldLayoutId id="2147483699" r:id="rId13"/>
  </p:sldLayoutIdLst>
</p:sldMaster>
</file>

<file path=ppt/slideMasters/slideMaster5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r>
              <a:rPr b="0" lang="de-DE" sz="4400" spc="-1" strike="noStrike">
                <a:latin typeface="Arial"/>
              </a:rPr>
              <a:t>Format des Titeltextes durch Klicken bearbeiten</a:t>
            </a:r>
            <a:endParaRPr b="0" lang="de-DE" sz="4400" spc="-1" strike="noStrike">
              <a:latin typeface="Arial"/>
            </a:endParaRPr>
          </a:p>
        </p:txBody>
      </p:sp>
      <p:sp>
        <p:nvSpPr>
          <p:cNvPr id="153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3200" spc="-1" strike="noStrike">
                <a:latin typeface="Arial"/>
              </a:rPr>
              <a:t>Format des Gliederungstextes durch Klicken bearbeiten</a:t>
            </a:r>
            <a:endParaRPr b="0" lang="de-DE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2800" spc="-1" strike="noStrike">
                <a:latin typeface="Arial"/>
              </a:rPr>
              <a:t>Zweite Gliederungsebene</a:t>
            </a:r>
            <a:endParaRPr b="0" lang="de-DE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2400" spc="-1" strike="noStrike">
                <a:latin typeface="Arial"/>
              </a:rPr>
              <a:t>Dritte Gliederungsebene</a:t>
            </a:r>
            <a:endParaRPr b="0" lang="de-DE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2000" spc="-1" strike="noStrike">
                <a:latin typeface="Arial"/>
              </a:rPr>
              <a:t>Vierte Gliederungsebene</a:t>
            </a:r>
            <a:endParaRPr b="0" lang="de-DE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2000" spc="-1" strike="noStrike">
                <a:latin typeface="Arial"/>
              </a:rPr>
              <a:t>Fünfte Gliederungsebene</a:t>
            </a:r>
            <a:endParaRPr b="0" lang="de-DE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2000" spc="-1" strike="noStrike">
                <a:latin typeface="Arial"/>
              </a:rPr>
              <a:t>Sechste Gliederungsebene</a:t>
            </a:r>
            <a:endParaRPr b="0" lang="de-DE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2000" spc="-1" strike="noStrike">
                <a:latin typeface="Arial"/>
              </a:rPr>
              <a:t>Siebte Gliederungsebene</a:t>
            </a:r>
            <a:endParaRPr b="0" lang="de-DE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  <p:sldLayoutId id="2147483711" r:id="rId12"/>
    <p:sldLayoutId id="2147483712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hyperlink" Target="https://pixabay.com/de/users/davidrockdesign-2595351/" TargetMode="External"/><Relationship Id="rId3" Type="http://schemas.openxmlformats.org/officeDocument/2006/relationships/hyperlink" Target="https://pixabay.com/de/service/license/" TargetMode="External"/><Relationship Id="rId4" Type="http://schemas.openxmlformats.org/officeDocument/2006/relationships/hyperlink" Target="https://pixabay.com/de/illustrations/flagge-kolumbien-flagge-kolumbien-3574340/" TargetMode="External"/><Relationship Id="rId5" Type="http://schemas.openxmlformats.org/officeDocument/2006/relationships/slideLayout" Target="../slideLayouts/slideLayout3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5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5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5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5.xml"/>
</Relationships>
</file>

<file path=ppt/slides/_rels/slide1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5.xml"/>
</Relationships>
</file>

<file path=ppt/slides/_rels/slide1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1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5.xml"/>
</Relationships>
</file>

<file path=ppt/slides/_rels/slide1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5.xml"/>
</Relationships>
</file>

<file path=ppt/slides/_rels/slide1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5.xml"/>
</Relationships>
</file>

<file path=ppt/slides/_rels/slide1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5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2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9.xml"/>
</Relationships>
</file>

<file path=ppt/slides/_rels/slide2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5.xml"/>
</Relationships>
</file>

<file path=ppt/slides/_rels/slide2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5.xml"/>
</Relationships>
</file>

<file path=ppt/slides/_rels/slide2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5.xml"/>
</Relationships>
</file>

<file path=ppt/slides/_rels/slide2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5.xml"/>
</Relationships>
</file>

<file path=ppt/slides/_rels/slide2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5.xml"/>
</Relationships>
</file>

<file path=ppt/slides/_rels/slide2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5.xml"/>
</Relationships>
</file>

<file path=ppt/slides/_rels/slide2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5.xml"/>
</Relationships>
</file>

<file path=ppt/slides/_rels/slide2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5.xml"/>
</Relationships>
</file>

<file path=ppt/slides/_rels/slide2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7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5.xml"/>
</Relationships>
</file>

<file path=ppt/slides/_rels/slide3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5.xml"/>
</Relationships>
</file>

<file path=ppt/slides/_rels/slide3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3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5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5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5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7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5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5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5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CustomShape 1"/>
          <p:cNvSpPr/>
          <p:nvPr/>
        </p:nvSpPr>
        <p:spPr>
          <a:xfrm>
            <a:off x="1523880" y="1122480"/>
            <a:ext cx="9143280" cy="23868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b">
            <a:noAutofit/>
          </a:bodyPr>
          <a:p>
            <a:pPr algn="ctr">
              <a:lnSpc>
                <a:spcPct val="90000"/>
              </a:lnSpc>
            </a:pPr>
            <a:r>
              <a:rPr b="1" lang="es-ES" sz="6000" spc="-1" strike="noStrike">
                <a:solidFill>
                  <a:srgbClr val="ff0000"/>
                </a:solidFill>
                <a:latin typeface="Calibri Light"/>
              </a:rPr>
              <a:t>COLOMBIA</a:t>
            </a:r>
            <a:br/>
            <a:endParaRPr b="0" lang="de-DE" sz="6000" spc="-1" strike="noStrike">
              <a:latin typeface="Arial"/>
            </a:endParaRPr>
          </a:p>
        </p:txBody>
      </p:sp>
      <p:sp>
        <p:nvSpPr>
          <p:cNvPr id="191" name="CustomShape 2"/>
          <p:cNvSpPr/>
          <p:nvPr/>
        </p:nvSpPr>
        <p:spPr>
          <a:xfrm>
            <a:off x="1523880" y="3322080"/>
            <a:ext cx="9143280" cy="16549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rmAutofit fontScale="84000"/>
          </a:bodyPr>
          <a:p>
            <a:pPr algn="ctr"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r>
              <a:rPr b="1" lang="es-ES" sz="2800" spc="-1" strike="noStrike">
                <a:solidFill>
                  <a:srgbClr val="ffffff"/>
                </a:solidFill>
                <a:latin typeface="Calibri"/>
              </a:rPr>
              <a:t>La novela </a:t>
            </a:r>
            <a:endParaRPr b="0" lang="de-DE" sz="2800" spc="-1" strike="noStrike">
              <a:latin typeface="Arial"/>
            </a:endParaRPr>
          </a:p>
          <a:p>
            <a:pPr algn="ctr"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r>
              <a:rPr b="1" lang="es-ES" sz="2800" spc="-1" strike="noStrike">
                <a:solidFill>
                  <a:srgbClr val="ffffff"/>
                </a:solidFill>
                <a:latin typeface="Calibri"/>
              </a:rPr>
              <a:t>“</a:t>
            </a:r>
            <a:r>
              <a:rPr b="1" lang="es-ES" sz="2800" spc="-1" strike="noStrike">
                <a:solidFill>
                  <a:srgbClr val="ffffff"/>
                </a:solidFill>
                <a:latin typeface="Calibri"/>
              </a:rPr>
              <a:t>El ruido de las cosas al caer” de Juan Gabriel Vásquez </a:t>
            </a:r>
            <a:endParaRPr b="0" lang="de-DE" sz="2800" spc="-1" strike="noStrike">
              <a:latin typeface="Arial"/>
            </a:endParaRPr>
          </a:p>
          <a:p>
            <a:pPr algn="ctr"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r>
              <a:rPr b="1" lang="es-ES" sz="2800" spc="-1" strike="noStrike">
                <a:solidFill>
                  <a:srgbClr val="ffffff"/>
                </a:solidFill>
                <a:latin typeface="Calibri"/>
              </a:rPr>
              <a:t>en el contexto sociohistórico</a:t>
            </a:r>
            <a:endParaRPr b="0" lang="de-DE" sz="2800" spc="-1" strike="noStrike">
              <a:latin typeface="Arial"/>
            </a:endParaRPr>
          </a:p>
          <a:p>
            <a:pPr algn="ctr"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endParaRPr b="0" lang="de-DE" sz="2800" spc="-1" strike="noStrike">
              <a:latin typeface="Arial"/>
            </a:endParaRPr>
          </a:p>
        </p:txBody>
      </p:sp>
      <p:sp>
        <p:nvSpPr>
          <p:cNvPr id="192" name="CustomShape 3"/>
          <p:cNvSpPr/>
          <p:nvPr/>
        </p:nvSpPr>
        <p:spPr>
          <a:xfrm>
            <a:off x="6624000" y="6480000"/>
            <a:ext cx="5471640" cy="3596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>
              <a:lnSpc>
                <a:spcPct val="100000"/>
              </a:lnSpc>
            </a:pPr>
            <a:r>
              <a:rPr b="0" lang="de-DE" sz="1100" spc="-1" strike="noStrike">
                <a:latin typeface="Arial"/>
              </a:rPr>
              <a:t>flagge-kolumbien-flagge-kolumbien-3574340 von </a:t>
            </a:r>
            <a:r>
              <a:rPr b="0" lang="de-DE" sz="1100" spc="-1" strike="noStrike" u="sng">
                <a:solidFill>
                  <a:srgbClr val="0563c1"/>
                </a:solidFill>
                <a:uFillTx/>
                <a:latin typeface="Arial"/>
                <a:hlinkClick r:id="rId2"/>
              </a:rPr>
              <a:t>DavidRockDesign</a:t>
            </a:r>
            <a:r>
              <a:rPr b="0" lang="de-DE" sz="1100" spc="-1" strike="noStrike">
                <a:solidFill>
                  <a:srgbClr val="0563c1"/>
                </a:solidFill>
                <a:latin typeface="Arial"/>
              </a:rPr>
              <a:t> </a:t>
            </a:r>
            <a:r>
              <a:rPr b="0" lang="de-DE" sz="1100" spc="-1" strike="noStrike">
                <a:solidFill>
                  <a:srgbClr val="000000"/>
                </a:solidFill>
                <a:latin typeface="Arial"/>
              </a:rPr>
              <a:t>[</a:t>
            </a:r>
            <a:r>
              <a:rPr b="0" lang="de-DE" sz="1100" spc="-1" strike="noStrike">
                <a:solidFill>
                  <a:srgbClr val="0563c1"/>
                </a:solidFill>
                <a:latin typeface="Arial"/>
              </a:rPr>
              <a:t> </a:t>
            </a:r>
            <a:r>
              <a:rPr b="0" lang="de-DE" sz="1100" spc="-1" strike="noStrike" u="sng">
                <a:solidFill>
                  <a:srgbClr val="0563c1"/>
                </a:solidFill>
                <a:uFillTx/>
                <a:latin typeface="Arial"/>
                <a:hlinkClick r:id="rId3"/>
              </a:rPr>
              <a:t>PL</a:t>
            </a:r>
            <a:r>
              <a:rPr b="0" lang="de-DE" sz="1100" spc="-1" strike="noStrike">
                <a:solidFill>
                  <a:srgbClr val="0563c1"/>
                </a:solidFill>
                <a:latin typeface="Arial"/>
              </a:rPr>
              <a:t> </a:t>
            </a:r>
            <a:r>
              <a:rPr b="0" lang="de-DE" sz="1100" spc="-1" strike="noStrike">
                <a:solidFill>
                  <a:srgbClr val="000000"/>
                </a:solidFill>
                <a:latin typeface="Arial"/>
              </a:rPr>
              <a:t>] via</a:t>
            </a:r>
            <a:r>
              <a:rPr b="0" lang="de-DE" sz="1100" spc="-1" strike="noStrike">
                <a:solidFill>
                  <a:srgbClr val="0563c1"/>
                </a:solidFill>
                <a:latin typeface="Arial"/>
              </a:rPr>
              <a:t> </a:t>
            </a:r>
            <a:r>
              <a:rPr b="0" lang="de-DE" sz="1100" spc="-1" strike="noStrike" u="sng">
                <a:solidFill>
                  <a:srgbClr val="0563c1"/>
                </a:solidFill>
                <a:uFillTx/>
                <a:latin typeface="Arial"/>
                <a:hlinkClick r:id="rId4"/>
              </a:rPr>
              <a:t>pixabay</a:t>
            </a:r>
            <a:endParaRPr b="0" lang="de-DE" sz="11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gradFill rotWithShape="0">
          <a:gsLst>
            <a:gs pos="0">
              <a:srgbClr val="ffff00"/>
            </a:gs>
            <a:gs pos="100000">
              <a:srgbClr val="00b0f0"/>
            </a:gs>
          </a:gsLst>
          <a:lin ang="5400000"/>
        </a:gra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CustomShape 1"/>
          <p:cNvSpPr/>
          <p:nvPr/>
        </p:nvSpPr>
        <p:spPr>
          <a:xfrm>
            <a:off x="838080" y="365040"/>
            <a:ext cx="10514880" cy="13248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90000"/>
              </a:lnSpc>
            </a:pPr>
            <a:r>
              <a:rPr b="0" lang="de-DE" sz="4400" spc="-1" strike="noStrike">
                <a:solidFill>
                  <a:srgbClr val="000000"/>
                </a:solidFill>
                <a:latin typeface="Calibri Light"/>
              </a:rPr>
              <a:t>Drogenhandel</a:t>
            </a:r>
            <a:endParaRPr b="0" lang="de-DE" sz="4400" spc="-1" strike="noStrike">
              <a:latin typeface="Arial"/>
            </a:endParaRPr>
          </a:p>
        </p:txBody>
      </p:sp>
      <p:sp>
        <p:nvSpPr>
          <p:cNvPr id="213" name="CustomShape 2"/>
          <p:cNvSpPr/>
          <p:nvPr/>
        </p:nvSpPr>
        <p:spPr>
          <a:xfrm>
            <a:off x="838080" y="1825560"/>
            <a:ext cx="10514880" cy="43506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rmAutofit fontScale="55000"/>
          </a:bodyPr>
          <a:p>
            <a:pPr>
              <a:lnSpc>
                <a:spcPct val="90000"/>
              </a:lnSpc>
              <a:spcBef>
                <a:spcPts val="1001"/>
              </a:spcBef>
            </a:pPr>
            <a:endParaRPr b="0" lang="de-DE" sz="1800" spc="-1" strike="noStrike">
              <a:latin typeface="Arial"/>
            </a:endParaRPr>
          </a:p>
          <a:p>
            <a:pPr marL="228600" indent="-22788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es-ES" sz="2800" spc="-1" strike="noStrike">
                <a:solidFill>
                  <a:srgbClr val="000000"/>
                </a:solidFill>
                <a:latin typeface="Calibri"/>
              </a:rPr>
              <a:t>Nachfrage und Verfall der Preise für andere landwirtschaftliche Produkte</a:t>
            </a:r>
            <a:endParaRPr b="0" lang="de-DE" sz="2800" spc="-1" strike="noStrike">
              <a:latin typeface="Arial"/>
            </a:endParaRPr>
          </a:p>
          <a:p>
            <a:pPr marL="228600" indent="-22788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es-ES" sz="2800" spc="-1" strike="noStrike">
                <a:solidFill>
                  <a:srgbClr val="000000"/>
                </a:solidFill>
                <a:latin typeface="Calibri"/>
              </a:rPr>
              <a:t>Kaffeeanbau (Organisation)</a:t>
            </a:r>
            <a:endParaRPr b="0" lang="de-DE" sz="2800" spc="-1" strike="noStrike">
              <a:latin typeface="Arial"/>
            </a:endParaRPr>
          </a:p>
          <a:p>
            <a:pPr marL="228600" indent="-22788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es-ES" sz="2800" spc="-1" strike="noStrike">
                <a:solidFill>
                  <a:srgbClr val="000000"/>
                </a:solidFill>
                <a:latin typeface="Calibri"/>
              </a:rPr>
              <a:t>fehlende Landreform</a:t>
            </a:r>
            <a:endParaRPr b="0" lang="de-DE" sz="2800" spc="-1" strike="noStrike">
              <a:latin typeface="Arial"/>
            </a:endParaRPr>
          </a:p>
          <a:p>
            <a:pPr marL="228600" indent="-22788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es-ES" sz="2800" spc="-1" strike="noStrike">
                <a:solidFill>
                  <a:srgbClr val="000000"/>
                </a:solidFill>
                <a:latin typeface="Calibri"/>
              </a:rPr>
              <a:t>durch Drogenhandel finanzieren sich Guerilla und Paramilitärs</a:t>
            </a:r>
            <a:endParaRPr b="0" lang="de-DE" sz="2800" spc="-1" strike="noStrike">
              <a:latin typeface="Arial"/>
            </a:endParaRPr>
          </a:p>
          <a:p>
            <a:pPr marL="228600" indent="-22788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es-ES" sz="2800" spc="-1" strike="noStrike">
                <a:solidFill>
                  <a:srgbClr val="000000"/>
                </a:solidFill>
                <a:latin typeface="Calibri"/>
              </a:rPr>
              <a:t>Verstrickung der politischen Elite in die Drogengeschäfte (vgl. Ernesto Samper (liberal)/Andrés Pastrana (konservativ))</a:t>
            </a:r>
            <a:endParaRPr b="0" lang="de-DE" sz="2800" spc="-1" strike="noStrike">
              <a:latin typeface="Arial"/>
            </a:endParaRPr>
          </a:p>
          <a:p>
            <a:pPr marL="228600" indent="-22788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es-ES" sz="2800" spc="-1" strike="noStrike">
                <a:solidFill>
                  <a:srgbClr val="000000"/>
                </a:solidFill>
                <a:latin typeface="Calibri"/>
              </a:rPr>
              <a:t>Entstehung der Drogenkartelle (v.a. in Cali und Medellín)</a:t>
            </a:r>
            <a:endParaRPr b="0" lang="de-DE" sz="2800" spc="-1" strike="noStrike">
              <a:latin typeface="Arial"/>
            </a:endParaRPr>
          </a:p>
          <a:p>
            <a:pPr marL="228600" indent="-22788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es-ES" sz="2800" spc="-1" strike="noStrike">
                <a:solidFill>
                  <a:srgbClr val="000000"/>
                </a:solidFill>
                <a:latin typeface="Calibri"/>
              </a:rPr>
              <a:t>extreme Zunahme der Gewalt (Auftragsmorde, Bombenanschläge)</a:t>
            </a:r>
            <a:endParaRPr b="0" lang="de-DE" sz="2800" spc="-1" strike="noStrike">
              <a:latin typeface="Arial"/>
            </a:endParaRPr>
          </a:p>
          <a:p>
            <a:pPr marL="228600" indent="-22788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i="1" lang="es-ES" sz="2800" spc="-1" strike="noStrike">
                <a:solidFill>
                  <a:srgbClr val="000000"/>
                </a:solidFill>
                <a:latin typeface="Calibri"/>
              </a:rPr>
              <a:t>sicarios</a:t>
            </a:r>
            <a:r>
              <a:rPr b="0" lang="es-ES" sz="2800" spc="-1" strike="noStrike">
                <a:solidFill>
                  <a:srgbClr val="000000"/>
                </a:solidFill>
                <a:latin typeface="Calibri"/>
              </a:rPr>
              <a:t> (meist Jugendliche aus den Armenvierteln)</a:t>
            </a:r>
            <a:endParaRPr b="0" lang="de-DE" sz="2800" spc="-1" strike="noStrike"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</a:pPr>
            <a:endParaRPr b="0" lang="de-DE" sz="2800" spc="-1" strike="noStrike"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</a:pPr>
            <a:endParaRPr b="0" lang="de-DE" sz="2800" spc="-1" strike="noStrike"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</a:pPr>
            <a:endParaRPr b="0" lang="de-DE" sz="28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297" dur="indefinite" restart="never" nodeType="tmRoot">
          <p:childTnLst>
            <p:seq>
              <p:cTn id="298" dur="indefinite" nodeType="mainSeq">
                <p:childTnLst>
                  <p:par>
                    <p:cTn id="299" fill="hold">
                      <p:stCondLst>
                        <p:cond delay="indefinite"/>
                      </p:stCondLst>
                      <p:childTnLst>
                        <p:par>
                          <p:cTn id="300" fill="hold">
                            <p:stCondLst>
                              <p:cond delay="0"/>
                            </p:stCondLst>
                            <p:childTnLst>
                              <p:par>
                                <p:cTn id="301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303" dur="500" fill="hold"/>
                                        <p:tgtEl>
                                          <p:spTgt spid="2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304" dur="500" fill="hold"/>
                                        <p:tgtEl>
                                          <p:spTgt spid="2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5" fill="hold">
                      <p:stCondLst>
                        <p:cond delay="indefinite"/>
                      </p:stCondLst>
                      <p:childTnLst>
                        <p:par>
                          <p:cTn id="306" fill="hold">
                            <p:stCondLst>
                              <p:cond delay="0"/>
                            </p:stCondLst>
                            <p:childTnLst>
                              <p:par>
                                <p:cTn id="307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309" dur="500" fill="hold"/>
                                        <p:tgtEl>
                                          <p:spTgt spid="2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310" dur="500" fill="hold"/>
                                        <p:tgtEl>
                                          <p:spTgt spid="2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1" fill="hold">
                      <p:stCondLst>
                        <p:cond delay="indefinite"/>
                      </p:stCondLst>
                      <p:childTnLst>
                        <p:par>
                          <p:cTn id="312" fill="hold">
                            <p:stCondLst>
                              <p:cond delay="0"/>
                            </p:stCondLst>
                            <p:childTnLst>
                              <p:par>
                                <p:cTn id="313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315" dur="500" fill="hold"/>
                                        <p:tgtEl>
                                          <p:spTgt spid="2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316" dur="500" fill="hold"/>
                                        <p:tgtEl>
                                          <p:spTgt spid="2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7" fill="hold">
                      <p:stCondLst>
                        <p:cond delay="indefinite"/>
                      </p:stCondLst>
                      <p:childTnLst>
                        <p:par>
                          <p:cTn id="318" fill="hold">
                            <p:stCondLst>
                              <p:cond delay="0"/>
                            </p:stCondLst>
                            <p:childTnLst>
                              <p:par>
                                <p:cTn id="319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321" dur="500" fill="hold"/>
                                        <p:tgtEl>
                                          <p:spTgt spid="2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322" dur="500" fill="hold"/>
                                        <p:tgtEl>
                                          <p:spTgt spid="2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3" fill="hold">
                      <p:stCondLst>
                        <p:cond delay="indefinite"/>
                      </p:stCondLst>
                      <p:childTnLst>
                        <p:par>
                          <p:cTn id="324" fill="hold">
                            <p:stCondLst>
                              <p:cond delay="0"/>
                            </p:stCondLst>
                            <p:childTnLst>
                              <p:par>
                                <p:cTn id="325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327" dur="500" fill="hold"/>
                                        <p:tgtEl>
                                          <p:spTgt spid="2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328" dur="500" fill="hold"/>
                                        <p:tgtEl>
                                          <p:spTgt spid="2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9" fill="hold">
                      <p:stCondLst>
                        <p:cond delay="indefinite"/>
                      </p:stCondLst>
                      <p:childTnLst>
                        <p:par>
                          <p:cTn id="330" fill="hold">
                            <p:stCondLst>
                              <p:cond delay="0"/>
                            </p:stCondLst>
                            <p:childTnLst>
                              <p:par>
                                <p:cTn id="331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333" dur="500" fill="hold"/>
                                        <p:tgtEl>
                                          <p:spTgt spid="21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334" dur="500" fill="hold"/>
                                        <p:tgtEl>
                                          <p:spTgt spid="21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5" fill="hold">
                      <p:stCondLst>
                        <p:cond delay="indefinite"/>
                      </p:stCondLst>
                      <p:childTnLst>
                        <p:par>
                          <p:cTn id="336" fill="hold">
                            <p:stCondLst>
                              <p:cond delay="0"/>
                            </p:stCondLst>
                            <p:childTnLst>
                              <p:par>
                                <p:cTn id="337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339" dur="500" fill="hold"/>
                                        <p:tgtEl>
                                          <p:spTgt spid="21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340" dur="500" fill="hold"/>
                                        <p:tgtEl>
                                          <p:spTgt spid="21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1" fill="hold">
                      <p:stCondLst>
                        <p:cond delay="indefinite"/>
                      </p:stCondLst>
                      <p:childTnLst>
                        <p:par>
                          <p:cTn id="342" fill="hold">
                            <p:stCondLst>
                              <p:cond delay="0"/>
                            </p:stCondLst>
                            <p:childTnLst>
                              <p:par>
                                <p:cTn id="343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345" dur="500" fill="hold"/>
                                        <p:tgtEl>
                                          <p:spTgt spid="21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346" dur="500" fill="hold"/>
                                        <p:tgtEl>
                                          <p:spTgt spid="21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gradFill rotWithShape="0">
          <a:gsLst>
            <a:gs pos="0">
              <a:srgbClr val="ffff00"/>
            </a:gs>
            <a:gs pos="100000">
              <a:srgbClr val="00b0f0"/>
            </a:gs>
          </a:gsLst>
          <a:lin ang="5400000"/>
        </a:gra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CustomShape 1"/>
          <p:cNvSpPr/>
          <p:nvPr/>
        </p:nvSpPr>
        <p:spPr>
          <a:xfrm>
            <a:off x="838080" y="365040"/>
            <a:ext cx="10514880" cy="13248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90000"/>
              </a:lnSpc>
            </a:pPr>
            <a:r>
              <a:rPr b="0" lang="de-DE" sz="4400" spc="-1" strike="noStrike">
                <a:solidFill>
                  <a:srgbClr val="000000"/>
                </a:solidFill>
                <a:latin typeface="Calibri Light"/>
              </a:rPr>
              <a:t>Geschichte seit den 90er Jahren</a:t>
            </a:r>
            <a:endParaRPr b="0" lang="de-DE" sz="4400" spc="-1" strike="noStrike">
              <a:latin typeface="Arial"/>
            </a:endParaRPr>
          </a:p>
        </p:txBody>
      </p:sp>
      <p:sp>
        <p:nvSpPr>
          <p:cNvPr id="215" name="CustomShape 2"/>
          <p:cNvSpPr/>
          <p:nvPr/>
        </p:nvSpPr>
        <p:spPr>
          <a:xfrm>
            <a:off x="838080" y="1825560"/>
            <a:ext cx="10514880" cy="43506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rmAutofit fontScale="76000"/>
          </a:bodyPr>
          <a:p>
            <a:pPr marL="228600" indent="-22788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es-ES" sz="2800" spc="-1" strike="noStrike">
                <a:solidFill>
                  <a:srgbClr val="000000"/>
                </a:solidFill>
                <a:latin typeface="Calibri"/>
              </a:rPr>
              <a:t>1991 neue Verfassung</a:t>
            </a:r>
            <a:endParaRPr b="0" lang="de-DE" sz="2800" spc="-1" strike="noStrike">
              <a:latin typeface="Arial"/>
            </a:endParaRPr>
          </a:p>
          <a:p>
            <a:pPr lvl="1" marL="685800" indent="-22788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s-ES" sz="2400" spc="-1" strike="noStrike">
                <a:solidFill>
                  <a:srgbClr val="000000"/>
                </a:solidFill>
                <a:latin typeface="Calibri"/>
              </a:rPr>
              <a:t>Dezentralisierungsprozess</a:t>
            </a:r>
            <a:endParaRPr b="0" lang="de-DE" sz="2400" spc="-1" strike="noStrike">
              <a:latin typeface="Arial"/>
            </a:endParaRPr>
          </a:p>
          <a:p>
            <a:pPr lvl="1" marL="685800" indent="-22788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s-ES" sz="2400" spc="-1" strike="noStrike">
                <a:solidFill>
                  <a:srgbClr val="000000"/>
                </a:solidFill>
                <a:latin typeface="Calibri"/>
              </a:rPr>
              <a:t>soziale Rechte (z.B. Bildung und Gesundheit)</a:t>
            </a:r>
            <a:endParaRPr b="0" lang="de-DE" sz="2400" spc="-1" strike="noStrike">
              <a:latin typeface="Arial"/>
            </a:endParaRPr>
          </a:p>
          <a:p>
            <a:pPr marL="228600" indent="-22788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es-ES" sz="2800" spc="-1" strike="noStrike">
                <a:solidFill>
                  <a:srgbClr val="000000"/>
                </a:solidFill>
                <a:latin typeface="Calibri"/>
              </a:rPr>
              <a:t>weiterhin neoliberale Wirtschaftspolitik (Kluft zwischen Arm und Reich wächst)</a:t>
            </a:r>
            <a:endParaRPr b="0" lang="de-DE" sz="2800" spc="-1" strike="noStrike">
              <a:latin typeface="Arial"/>
            </a:endParaRPr>
          </a:p>
          <a:p>
            <a:pPr marL="228600" indent="-22788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es-ES" sz="2800" spc="-1" strike="noStrike">
                <a:solidFill>
                  <a:srgbClr val="000000"/>
                </a:solidFill>
                <a:latin typeface="Calibri"/>
              </a:rPr>
              <a:t>Anerkennung von afroamerikanischen und amerindischen Minderheiten, aber fehlende gesellschaftliche Überwindung von Rassismus</a:t>
            </a:r>
            <a:endParaRPr b="0" lang="de-DE" sz="2800" spc="-1" strike="noStrike"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</a:pPr>
            <a:endParaRPr b="0" lang="de-DE" sz="2800" spc="-1" strike="noStrike">
              <a:latin typeface="Arial"/>
            </a:endParaRPr>
          </a:p>
          <a:p>
            <a:pPr marL="228600" indent="-22788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es-ES" sz="4400" spc="-1" strike="noStrike">
                <a:solidFill>
                  <a:srgbClr val="000000"/>
                </a:solidFill>
                <a:latin typeface="Calibri"/>
              </a:rPr>
              <a:t>Verfassung und Verfassungswirklichkeit</a:t>
            </a:r>
            <a:endParaRPr b="0" lang="de-DE" sz="4400" spc="-1" strike="noStrike"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</a:pPr>
            <a:endParaRPr b="0" lang="de-DE" sz="4400" spc="-1" strike="noStrike"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</a:pPr>
            <a:endParaRPr b="0" lang="de-DE" sz="4400" spc="-1" strike="noStrike"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</a:pPr>
            <a:endParaRPr b="0" lang="de-DE" sz="4400" spc="-1" strike="noStrike"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</a:pPr>
            <a:endParaRPr b="0" lang="de-DE" sz="44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347" dur="indefinite" restart="never" nodeType="tmRoot">
          <p:childTnLst>
            <p:seq>
              <p:cTn id="348" dur="indefinite" nodeType="mainSeq">
                <p:childTnLst>
                  <p:par>
                    <p:cTn id="349" fill="hold">
                      <p:stCondLst>
                        <p:cond delay="indefinite"/>
                      </p:stCondLst>
                      <p:childTnLst>
                        <p:par>
                          <p:cTn id="350" fill="hold">
                            <p:stCondLst>
                              <p:cond delay="0"/>
                            </p:stCondLst>
                            <p:childTnLst>
                              <p:par>
                                <p:cTn id="351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353" dur="500" fill="hold"/>
                                        <p:tgtEl>
                                          <p:spTgt spid="2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354" dur="500" fill="hold"/>
                                        <p:tgtEl>
                                          <p:spTgt spid="2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5" fill="hold">
                      <p:stCondLst>
                        <p:cond delay="indefinite"/>
                      </p:stCondLst>
                      <p:childTnLst>
                        <p:par>
                          <p:cTn id="356" fill="hold">
                            <p:stCondLst>
                              <p:cond delay="0"/>
                            </p:stCondLst>
                            <p:childTnLst>
                              <p:par>
                                <p:cTn id="357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359" dur="500" fill="hold"/>
                                        <p:tgtEl>
                                          <p:spTgt spid="2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360" dur="500" fill="hold"/>
                                        <p:tgtEl>
                                          <p:spTgt spid="2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1" fill="hold">
                      <p:stCondLst>
                        <p:cond delay="indefinite"/>
                      </p:stCondLst>
                      <p:childTnLst>
                        <p:par>
                          <p:cTn id="362" fill="hold">
                            <p:stCondLst>
                              <p:cond delay="0"/>
                            </p:stCondLst>
                            <p:childTnLst>
                              <p:par>
                                <p:cTn id="363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365" dur="500" fill="hold"/>
                                        <p:tgtEl>
                                          <p:spTgt spid="2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366" dur="500" fill="hold"/>
                                        <p:tgtEl>
                                          <p:spTgt spid="2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7" fill="hold">
                      <p:stCondLst>
                        <p:cond delay="indefinite"/>
                      </p:stCondLst>
                      <p:childTnLst>
                        <p:par>
                          <p:cTn id="368" fill="hold">
                            <p:stCondLst>
                              <p:cond delay="0"/>
                            </p:stCondLst>
                            <p:childTnLst>
                              <p:par>
                                <p:cTn id="369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371" dur="500" fill="hold"/>
                                        <p:tgtEl>
                                          <p:spTgt spid="2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372" dur="500" fill="hold"/>
                                        <p:tgtEl>
                                          <p:spTgt spid="2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3" fill="hold">
                      <p:stCondLst>
                        <p:cond delay="indefinite"/>
                      </p:stCondLst>
                      <p:childTnLst>
                        <p:par>
                          <p:cTn id="374" fill="hold">
                            <p:stCondLst>
                              <p:cond delay="0"/>
                            </p:stCondLst>
                            <p:childTnLst>
                              <p:par>
                                <p:cTn id="375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377" dur="500" fill="hold"/>
                                        <p:tgtEl>
                                          <p:spTgt spid="2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378" dur="500" fill="hold"/>
                                        <p:tgtEl>
                                          <p:spTgt spid="2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9" fill="hold">
                      <p:stCondLst>
                        <p:cond delay="indefinite"/>
                      </p:stCondLst>
                      <p:childTnLst>
                        <p:par>
                          <p:cTn id="380" fill="hold">
                            <p:stCondLst>
                              <p:cond delay="0"/>
                            </p:stCondLst>
                            <p:childTnLst>
                              <p:par>
                                <p:cTn id="381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383" dur="500" fill="hold"/>
                                        <p:tgtEl>
                                          <p:spTgt spid="2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384" dur="500" fill="hold"/>
                                        <p:tgtEl>
                                          <p:spTgt spid="2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gradFill rotWithShape="0">
          <a:gsLst>
            <a:gs pos="0">
              <a:srgbClr val="ffff00"/>
            </a:gs>
            <a:gs pos="100000">
              <a:srgbClr val="00b0f0"/>
            </a:gs>
          </a:gsLst>
          <a:lin ang="5400000"/>
        </a:gra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CustomShape 1"/>
          <p:cNvSpPr/>
          <p:nvPr/>
        </p:nvSpPr>
        <p:spPr>
          <a:xfrm>
            <a:off x="838080" y="365040"/>
            <a:ext cx="10514880" cy="13248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90000"/>
              </a:lnSpc>
            </a:pPr>
            <a:r>
              <a:rPr b="0" lang="de-DE" sz="4400" spc="-1" strike="noStrike">
                <a:solidFill>
                  <a:srgbClr val="000000"/>
                </a:solidFill>
                <a:latin typeface="Calibri Light"/>
              </a:rPr>
              <a:t>Álvaro Uribe Vélez (2002 – 2010)</a:t>
            </a:r>
            <a:endParaRPr b="0" lang="de-DE" sz="4400" spc="-1" strike="noStrike">
              <a:latin typeface="Arial"/>
            </a:endParaRPr>
          </a:p>
        </p:txBody>
      </p:sp>
      <p:sp>
        <p:nvSpPr>
          <p:cNvPr id="217" name="CustomShape 2"/>
          <p:cNvSpPr/>
          <p:nvPr/>
        </p:nvSpPr>
        <p:spPr>
          <a:xfrm>
            <a:off x="838080" y="1825560"/>
            <a:ext cx="10514880" cy="43506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 marL="228600" indent="-22788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de-DE" sz="2800" spc="-1" strike="noStrike">
                <a:solidFill>
                  <a:srgbClr val="000000"/>
                </a:solidFill>
                <a:latin typeface="Calibri"/>
              </a:rPr>
              <a:t>Seguridad Democrática</a:t>
            </a:r>
            <a:endParaRPr b="0" lang="de-DE" sz="2800" spc="-1" strike="noStrike">
              <a:latin typeface="Arial"/>
            </a:endParaRPr>
          </a:p>
          <a:p>
            <a:pPr marL="228600" indent="-22788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de-DE" sz="2800" spc="-1" strike="noStrike">
                <a:solidFill>
                  <a:srgbClr val="000000"/>
                </a:solidFill>
                <a:latin typeface="Calibri"/>
              </a:rPr>
              <a:t>Plan Colombia (Gelder der USA zur Bekämpfung des Drogenanbaus)</a:t>
            </a:r>
            <a:endParaRPr b="0" lang="de-DE" sz="2800" spc="-1" strike="noStrike">
              <a:latin typeface="Arial"/>
            </a:endParaRPr>
          </a:p>
          <a:p>
            <a:pPr marL="228600" indent="-22788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de-DE" sz="2800" spc="-1" strike="noStrike">
                <a:solidFill>
                  <a:srgbClr val="000000"/>
                </a:solidFill>
                <a:latin typeface="Calibri"/>
              </a:rPr>
              <a:t>große Erfolge gegen die Guerilla</a:t>
            </a:r>
            <a:endParaRPr b="0" lang="de-DE" sz="2800" spc="-1" strike="noStrike">
              <a:latin typeface="Arial"/>
            </a:endParaRPr>
          </a:p>
          <a:p>
            <a:pPr marL="228600" indent="-22788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de-DE" sz="2800" spc="-1" strike="noStrike">
                <a:solidFill>
                  <a:srgbClr val="000000"/>
                </a:solidFill>
                <a:latin typeface="Calibri"/>
              </a:rPr>
              <a:t>umstrittene Methoden (enge Zusammenarbeit mit den Paramilitär) (→ Verhaftung und Hausarrest 2020)</a:t>
            </a:r>
            <a:endParaRPr b="0" lang="de-DE" sz="2800" spc="-1" strike="noStrike">
              <a:latin typeface="Arial"/>
            </a:endParaRPr>
          </a:p>
          <a:p>
            <a:pPr marL="228600" indent="-22788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de-DE" sz="2800" spc="-1" strike="noStrike">
                <a:solidFill>
                  <a:srgbClr val="000000"/>
                </a:solidFill>
                <a:latin typeface="Calibri"/>
              </a:rPr>
              <a:t>lehnt das Friedensabkommen von La Habana kategorisch ab</a:t>
            </a:r>
            <a:endParaRPr b="0" lang="de-DE" sz="2800" spc="-1" strike="noStrike">
              <a:latin typeface="Arial"/>
            </a:endParaRPr>
          </a:p>
          <a:p>
            <a:pPr marL="228600" indent="-22788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de-DE" sz="2800" spc="-1" strike="noStrike">
                <a:solidFill>
                  <a:srgbClr val="000000"/>
                </a:solidFill>
                <a:latin typeface="Calibri"/>
              </a:rPr>
              <a:t>Iván Duque Márquez (aktueller Präsident Kolumbiens) gilt als sein Ziehsohn</a:t>
            </a:r>
            <a:endParaRPr b="0" lang="de-DE" sz="28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385" dur="indefinite" restart="never" nodeType="tmRoot">
          <p:childTnLst>
            <p:seq>
              <p:cTn id="386" dur="indefinite" nodeType="mainSeq">
                <p:childTnLst>
                  <p:par>
                    <p:cTn id="387" fill="hold">
                      <p:stCondLst>
                        <p:cond delay="indefinite"/>
                      </p:stCondLst>
                      <p:childTnLst>
                        <p:par>
                          <p:cTn id="388" fill="hold">
                            <p:stCondLst>
                              <p:cond delay="0"/>
                            </p:stCondLst>
                            <p:childTnLst>
                              <p:par>
                                <p:cTn id="389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391" dur="500" fill="hold"/>
                                        <p:tgtEl>
                                          <p:spTgt spid="2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392" dur="500" fill="hold"/>
                                        <p:tgtEl>
                                          <p:spTgt spid="2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3" fill="hold">
                      <p:stCondLst>
                        <p:cond delay="indefinite"/>
                      </p:stCondLst>
                      <p:childTnLst>
                        <p:par>
                          <p:cTn id="394" fill="hold">
                            <p:stCondLst>
                              <p:cond delay="0"/>
                            </p:stCondLst>
                            <p:childTnLst>
                              <p:par>
                                <p:cTn id="395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397" dur="500" fill="hold"/>
                                        <p:tgtEl>
                                          <p:spTgt spid="2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398" dur="500" fill="hold"/>
                                        <p:tgtEl>
                                          <p:spTgt spid="2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9" fill="hold">
                      <p:stCondLst>
                        <p:cond delay="indefinite"/>
                      </p:stCondLst>
                      <p:childTnLst>
                        <p:par>
                          <p:cTn id="400" fill="hold">
                            <p:stCondLst>
                              <p:cond delay="0"/>
                            </p:stCondLst>
                            <p:childTnLst>
                              <p:par>
                                <p:cTn id="401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403" dur="500" fill="hold"/>
                                        <p:tgtEl>
                                          <p:spTgt spid="2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404" dur="500" fill="hold"/>
                                        <p:tgtEl>
                                          <p:spTgt spid="2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5" fill="hold">
                      <p:stCondLst>
                        <p:cond delay="indefinite"/>
                      </p:stCondLst>
                      <p:childTnLst>
                        <p:par>
                          <p:cTn id="406" fill="hold">
                            <p:stCondLst>
                              <p:cond delay="0"/>
                            </p:stCondLst>
                            <p:childTnLst>
                              <p:par>
                                <p:cTn id="407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409" dur="500" fill="hold"/>
                                        <p:tgtEl>
                                          <p:spTgt spid="2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410" dur="500" fill="hold"/>
                                        <p:tgtEl>
                                          <p:spTgt spid="2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1" fill="hold">
                      <p:stCondLst>
                        <p:cond delay="indefinite"/>
                      </p:stCondLst>
                      <p:childTnLst>
                        <p:par>
                          <p:cTn id="412" fill="hold">
                            <p:stCondLst>
                              <p:cond delay="0"/>
                            </p:stCondLst>
                            <p:childTnLst>
                              <p:par>
                                <p:cTn id="413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415" dur="500" fill="hold"/>
                                        <p:tgtEl>
                                          <p:spTgt spid="21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416" dur="500" fill="hold"/>
                                        <p:tgtEl>
                                          <p:spTgt spid="21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7" fill="hold">
                      <p:stCondLst>
                        <p:cond delay="indefinite"/>
                      </p:stCondLst>
                      <p:childTnLst>
                        <p:par>
                          <p:cTn id="418" fill="hold">
                            <p:stCondLst>
                              <p:cond delay="0"/>
                            </p:stCondLst>
                            <p:childTnLst>
                              <p:par>
                                <p:cTn id="419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421" dur="500" fill="hold"/>
                                        <p:tgtEl>
                                          <p:spTgt spid="21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422" dur="500" fill="hold"/>
                                        <p:tgtEl>
                                          <p:spTgt spid="21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gradFill rotWithShape="0">
          <a:gsLst>
            <a:gs pos="0">
              <a:srgbClr val="ffff00"/>
            </a:gs>
            <a:gs pos="100000">
              <a:srgbClr val="00b0f0"/>
            </a:gs>
          </a:gsLst>
          <a:lin ang="5400000"/>
        </a:gra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CustomShape 1"/>
          <p:cNvSpPr/>
          <p:nvPr/>
        </p:nvSpPr>
        <p:spPr>
          <a:xfrm>
            <a:off x="838080" y="365040"/>
            <a:ext cx="10514880" cy="13248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90000"/>
              </a:lnSpc>
            </a:pPr>
            <a:r>
              <a:rPr b="0" lang="de-DE" sz="4400" spc="-1" strike="noStrike">
                <a:solidFill>
                  <a:srgbClr val="000000"/>
                </a:solidFill>
                <a:latin typeface="Calibri Light"/>
              </a:rPr>
              <a:t>J</a:t>
            </a:r>
            <a:r>
              <a:rPr b="0" lang="es-ES" sz="4400" spc="-1" strike="noStrike">
                <a:solidFill>
                  <a:srgbClr val="000000"/>
                </a:solidFill>
                <a:latin typeface="Calibri Light"/>
              </a:rPr>
              <a:t>uan Manuel Santos (2010 – 2018)</a:t>
            </a:r>
            <a:endParaRPr b="0" lang="de-DE" sz="4400" spc="-1" strike="noStrike">
              <a:latin typeface="Arial"/>
            </a:endParaRPr>
          </a:p>
        </p:txBody>
      </p:sp>
      <p:sp>
        <p:nvSpPr>
          <p:cNvPr id="219" name="CustomShape 2"/>
          <p:cNvSpPr/>
          <p:nvPr/>
        </p:nvSpPr>
        <p:spPr>
          <a:xfrm>
            <a:off x="838080" y="1825560"/>
            <a:ext cx="10514880" cy="43506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rmAutofit fontScale="70000"/>
          </a:bodyPr>
          <a:p>
            <a:pPr marL="228600" indent="-22788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es-ES" sz="2800" spc="-1" strike="noStrike">
                <a:solidFill>
                  <a:srgbClr val="000000"/>
                </a:solidFill>
                <a:latin typeface="Calibri"/>
              </a:rPr>
              <a:t>Annäherung an die Nachbarstaaten (Ecuador/Venezuela)</a:t>
            </a:r>
            <a:endParaRPr b="0" lang="de-DE" sz="2800" spc="-1" strike="noStrike">
              <a:latin typeface="Arial"/>
            </a:endParaRPr>
          </a:p>
          <a:p>
            <a:pPr marL="228600" indent="-22788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es-ES" sz="2800" spc="-1" strike="noStrike">
                <a:solidFill>
                  <a:srgbClr val="000000"/>
                </a:solidFill>
                <a:latin typeface="Calibri"/>
              </a:rPr>
              <a:t>Friedensabkommen mit den FARC</a:t>
            </a:r>
            <a:endParaRPr b="0" lang="de-DE" sz="2800" spc="-1" strike="noStrike">
              <a:latin typeface="Arial"/>
            </a:endParaRPr>
          </a:p>
          <a:p>
            <a:pPr marL="228600" indent="-22788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es-ES" sz="2800" spc="-1" strike="noStrike">
                <a:solidFill>
                  <a:srgbClr val="000000"/>
                </a:solidFill>
                <a:latin typeface="Calibri"/>
              </a:rPr>
              <a:t>Referendum gegen Friedensabkommen</a:t>
            </a:r>
            <a:endParaRPr b="0" lang="de-DE" sz="2800" spc="-1" strike="noStrike">
              <a:latin typeface="Arial"/>
            </a:endParaRPr>
          </a:p>
          <a:p>
            <a:pPr marL="228600" indent="-22788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es-ES" sz="2800" spc="-1" strike="noStrike">
                <a:solidFill>
                  <a:srgbClr val="000000"/>
                </a:solidFill>
                <a:latin typeface="Calibri"/>
              </a:rPr>
              <a:t>Nachverhandlungen</a:t>
            </a:r>
            <a:endParaRPr b="0" lang="de-DE" sz="2800" spc="-1" strike="noStrike">
              <a:latin typeface="Arial"/>
            </a:endParaRPr>
          </a:p>
          <a:p>
            <a:pPr marL="228600" indent="-22788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es-ES" sz="2800" spc="-1" strike="noStrike">
                <a:solidFill>
                  <a:srgbClr val="000000"/>
                </a:solidFill>
                <a:latin typeface="Calibri"/>
              </a:rPr>
              <a:t>2016 Friedensnobelpreis</a:t>
            </a:r>
            <a:endParaRPr b="0" lang="de-DE" sz="2800" spc="-1" strike="noStrike"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</a:pPr>
            <a:endParaRPr b="0" lang="de-DE" sz="2800" spc="-1" strike="noStrike">
              <a:latin typeface="Arial"/>
            </a:endParaRPr>
          </a:p>
          <a:p>
            <a:pPr marL="228600" indent="-22788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es-ES" sz="2800" spc="-1" strike="noStrike">
                <a:solidFill>
                  <a:srgbClr val="000000"/>
                </a:solidFill>
                <a:latin typeface="Calibri"/>
              </a:rPr>
              <a:t>FARC lösen sich auf, sind heute (unbedeutende) politische Partei</a:t>
            </a:r>
            <a:endParaRPr b="0" lang="de-DE" sz="2800" spc="-1" strike="noStrike">
              <a:latin typeface="Arial"/>
            </a:endParaRPr>
          </a:p>
          <a:p>
            <a:pPr marL="228600" indent="-22788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es-ES" sz="2800" spc="-1" strike="noStrike">
                <a:solidFill>
                  <a:srgbClr val="000000"/>
                </a:solidFill>
                <a:latin typeface="Calibri"/>
              </a:rPr>
              <a:t>auf Grund der systematischen Ermordung ehemaliger Kämpfer flammt der Konflikt durch Splittergruppen wieder auf</a:t>
            </a:r>
            <a:endParaRPr b="0" lang="de-DE" sz="2800" spc="-1" strike="noStrike"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</a:pPr>
            <a:endParaRPr b="0" lang="de-DE" sz="2800" spc="-1" strike="noStrike"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</a:pPr>
            <a:endParaRPr b="0" lang="de-DE" sz="28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423" dur="indefinite" restart="never" nodeType="tmRoot">
          <p:childTnLst>
            <p:seq>
              <p:cTn id="424" dur="indefinite" nodeType="mainSeq">
                <p:childTnLst>
                  <p:par>
                    <p:cTn id="425" fill="hold">
                      <p:stCondLst>
                        <p:cond delay="indefinite"/>
                      </p:stCondLst>
                      <p:childTnLst>
                        <p:par>
                          <p:cTn id="426" fill="hold">
                            <p:stCondLst>
                              <p:cond delay="0"/>
                            </p:stCondLst>
                            <p:childTnLst>
                              <p:par>
                                <p:cTn id="427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429" dur="500" fill="hold"/>
                                        <p:tgtEl>
                                          <p:spTgt spid="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430" dur="500" fill="hold"/>
                                        <p:tgtEl>
                                          <p:spTgt spid="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1" fill="hold">
                      <p:stCondLst>
                        <p:cond delay="indefinite"/>
                      </p:stCondLst>
                      <p:childTnLst>
                        <p:par>
                          <p:cTn id="432" fill="hold">
                            <p:stCondLst>
                              <p:cond delay="0"/>
                            </p:stCondLst>
                            <p:childTnLst>
                              <p:par>
                                <p:cTn id="433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435" dur="500" fill="hold"/>
                                        <p:tgtEl>
                                          <p:spTgt spid="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436" dur="500" fill="hold"/>
                                        <p:tgtEl>
                                          <p:spTgt spid="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7" fill="hold">
                      <p:stCondLst>
                        <p:cond delay="indefinite"/>
                      </p:stCondLst>
                      <p:childTnLst>
                        <p:par>
                          <p:cTn id="438" fill="hold">
                            <p:stCondLst>
                              <p:cond delay="0"/>
                            </p:stCondLst>
                            <p:childTnLst>
                              <p:par>
                                <p:cTn id="439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441" dur="500" fill="hold"/>
                                        <p:tgtEl>
                                          <p:spTgt spid="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442" dur="500" fill="hold"/>
                                        <p:tgtEl>
                                          <p:spTgt spid="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3" fill="hold">
                      <p:stCondLst>
                        <p:cond delay="indefinite"/>
                      </p:stCondLst>
                      <p:childTnLst>
                        <p:par>
                          <p:cTn id="444" fill="hold">
                            <p:stCondLst>
                              <p:cond delay="0"/>
                            </p:stCondLst>
                            <p:childTnLst>
                              <p:par>
                                <p:cTn id="445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447" dur="500" fill="hold"/>
                                        <p:tgtEl>
                                          <p:spTgt spid="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448" dur="500" fill="hold"/>
                                        <p:tgtEl>
                                          <p:spTgt spid="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9" fill="hold">
                      <p:stCondLst>
                        <p:cond delay="indefinite"/>
                      </p:stCondLst>
                      <p:childTnLst>
                        <p:par>
                          <p:cTn id="450" fill="hold">
                            <p:stCondLst>
                              <p:cond delay="0"/>
                            </p:stCondLst>
                            <p:childTnLst>
                              <p:par>
                                <p:cTn id="451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453" dur="500" fill="hold"/>
                                        <p:tgtEl>
                                          <p:spTgt spid="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454" dur="500" fill="hold"/>
                                        <p:tgtEl>
                                          <p:spTgt spid="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5" fill="hold">
                      <p:stCondLst>
                        <p:cond delay="indefinite"/>
                      </p:stCondLst>
                      <p:childTnLst>
                        <p:par>
                          <p:cTn id="456" fill="hold">
                            <p:stCondLst>
                              <p:cond delay="0"/>
                            </p:stCondLst>
                            <p:childTnLst>
                              <p:par>
                                <p:cTn id="457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459" dur="500" fill="hold"/>
                                        <p:tgtEl>
                                          <p:spTgt spid="2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460" dur="500" fill="hold"/>
                                        <p:tgtEl>
                                          <p:spTgt spid="2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1" fill="hold">
                      <p:stCondLst>
                        <p:cond delay="indefinite"/>
                      </p:stCondLst>
                      <p:childTnLst>
                        <p:par>
                          <p:cTn id="462" fill="hold">
                            <p:stCondLst>
                              <p:cond delay="0"/>
                            </p:stCondLst>
                            <p:childTnLst>
                              <p:par>
                                <p:cTn id="463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465" dur="500" fill="hold"/>
                                        <p:tgtEl>
                                          <p:spTgt spid="21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466" dur="500" fill="hold"/>
                                        <p:tgtEl>
                                          <p:spTgt spid="21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gradFill rotWithShape="0">
          <a:gsLst>
            <a:gs pos="0">
              <a:srgbClr val="ffff00"/>
            </a:gs>
            <a:gs pos="100000">
              <a:srgbClr val="00b0f0"/>
            </a:gs>
          </a:gsLst>
          <a:lin ang="5400000"/>
        </a:gra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CustomShape 1"/>
          <p:cNvSpPr/>
          <p:nvPr/>
        </p:nvSpPr>
        <p:spPr>
          <a:xfrm>
            <a:off x="838080" y="365040"/>
            <a:ext cx="10514880" cy="13248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90000"/>
              </a:lnSpc>
            </a:pPr>
            <a:r>
              <a:rPr b="0" lang="de-DE" sz="4400" spc="-1" strike="noStrike">
                <a:solidFill>
                  <a:srgbClr val="000000"/>
                </a:solidFill>
                <a:latin typeface="Calibri Light"/>
              </a:rPr>
              <a:t>Murmelphase</a:t>
            </a:r>
            <a:endParaRPr b="0" lang="de-DE" sz="4400" spc="-1" strike="noStrike">
              <a:latin typeface="Arial"/>
            </a:endParaRPr>
          </a:p>
        </p:txBody>
      </p:sp>
      <p:sp>
        <p:nvSpPr>
          <p:cNvPr id="221" name="CustomShape 2"/>
          <p:cNvSpPr/>
          <p:nvPr/>
        </p:nvSpPr>
        <p:spPr>
          <a:xfrm>
            <a:off x="838080" y="1825560"/>
            <a:ext cx="10514880" cy="43506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>
              <a:lnSpc>
                <a:spcPct val="90000"/>
              </a:lnSpc>
              <a:spcBef>
                <a:spcPts val="1001"/>
              </a:spcBef>
            </a:pPr>
            <a:endParaRPr b="0" lang="de-DE" sz="1800" spc="-1" strike="noStrike"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endParaRPr b="0" lang="de-DE" sz="1800" spc="-1" strike="noStrike"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r>
              <a:rPr b="0" lang="es-ES" sz="2800" spc="-1" strike="noStrike">
                <a:solidFill>
                  <a:srgbClr val="000000"/>
                </a:solidFill>
                <a:latin typeface="Calibri"/>
              </a:rPr>
              <a:t>Diskutieren Sie die Gründe für die aktuelle soziopolitische Situation Kolumbiens auf der Grundlage der geschichtlichen Entwicklung. </a:t>
            </a:r>
            <a:endParaRPr b="0" lang="de-DE" sz="2800" spc="-1" strike="noStrike">
              <a:latin typeface="Arial"/>
            </a:endParaRPr>
          </a:p>
          <a:p>
            <a:pPr marL="457200">
              <a:lnSpc>
                <a:spcPct val="90000"/>
              </a:lnSpc>
              <a:spcBef>
                <a:spcPts val="499"/>
              </a:spcBef>
              <a:tabLst>
                <a:tab algn="l" pos="0"/>
              </a:tabLst>
            </a:pPr>
            <a:endParaRPr b="0" lang="de-DE" sz="2800" spc="-1" strike="noStrike">
              <a:latin typeface="Arial"/>
            </a:endParaRPr>
          </a:p>
          <a:p>
            <a:pPr marL="457200">
              <a:lnSpc>
                <a:spcPct val="90000"/>
              </a:lnSpc>
              <a:spcBef>
                <a:spcPts val="499"/>
              </a:spcBef>
              <a:tabLst>
                <a:tab algn="l" pos="0"/>
              </a:tabLst>
            </a:pPr>
            <a:r>
              <a:rPr b="0" lang="es-ES" sz="24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s-ES" sz="24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s-ES" sz="2400" spc="-1" strike="noStrike">
                <a:solidFill>
                  <a:srgbClr val="000000"/>
                </a:solidFill>
                <a:latin typeface="Calibri"/>
              </a:rPr>
              <a:t>regional – sozial – generational – politisch </a:t>
            </a:r>
            <a:endParaRPr b="0" lang="de-DE" sz="24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gradFill rotWithShape="0">
          <a:gsLst>
            <a:gs pos="0">
              <a:srgbClr val="ffff00"/>
            </a:gs>
            <a:gs pos="100000">
              <a:srgbClr val="00b0f0"/>
            </a:gs>
          </a:gsLst>
          <a:lin ang="5400000"/>
        </a:gra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CustomShape 1"/>
          <p:cNvSpPr/>
          <p:nvPr/>
        </p:nvSpPr>
        <p:spPr>
          <a:xfrm>
            <a:off x="1523880" y="1122480"/>
            <a:ext cx="9143280" cy="23868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b">
            <a:noAutofit/>
          </a:bodyPr>
          <a:p>
            <a:pPr algn="ctr">
              <a:lnSpc>
                <a:spcPct val="90000"/>
              </a:lnSpc>
            </a:pPr>
            <a:r>
              <a:rPr b="0" lang="de-DE" sz="6000" spc="-1" strike="noStrike">
                <a:solidFill>
                  <a:srgbClr val="000000"/>
                </a:solidFill>
                <a:latin typeface="Calibri Light"/>
              </a:rPr>
              <a:t>El ruido de las cosas al caer</a:t>
            </a:r>
            <a:endParaRPr b="0" lang="de-DE" sz="6000" spc="-1" strike="noStrike">
              <a:latin typeface="Arial"/>
            </a:endParaRPr>
          </a:p>
        </p:txBody>
      </p:sp>
      <p:sp>
        <p:nvSpPr>
          <p:cNvPr id="223" name="CustomShape 2"/>
          <p:cNvSpPr/>
          <p:nvPr/>
        </p:nvSpPr>
        <p:spPr>
          <a:xfrm>
            <a:off x="1523880" y="3602160"/>
            <a:ext cx="9143280" cy="16549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 algn="ctr"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endParaRPr b="0" lang="de-DE" sz="1800" spc="-1" strike="noStrike">
              <a:latin typeface="Arial"/>
            </a:endParaRPr>
          </a:p>
          <a:p>
            <a:pPr algn="ctr"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r>
              <a:rPr b="0" lang="es-ES" sz="2400" spc="-1" strike="noStrike">
                <a:solidFill>
                  <a:srgbClr val="000000"/>
                </a:solidFill>
                <a:latin typeface="Calibri"/>
              </a:rPr>
              <a:t>Juan Gabriel Vásquez</a:t>
            </a:r>
            <a:endParaRPr b="0" lang="de-DE" sz="24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gradFill rotWithShape="0">
          <a:gsLst>
            <a:gs pos="0">
              <a:srgbClr val="ffff00"/>
            </a:gs>
            <a:gs pos="100000">
              <a:srgbClr val="00b0f0"/>
            </a:gs>
          </a:gsLst>
          <a:lin ang="5400000"/>
        </a:gra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CustomShape 1"/>
          <p:cNvSpPr/>
          <p:nvPr/>
        </p:nvSpPr>
        <p:spPr>
          <a:xfrm>
            <a:off x="838080" y="365040"/>
            <a:ext cx="10514880" cy="13248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90000"/>
              </a:lnSpc>
            </a:pPr>
            <a:r>
              <a:rPr b="0" lang="de-DE" sz="4400" spc="-1" strike="noStrike">
                <a:solidFill>
                  <a:srgbClr val="000000"/>
                </a:solidFill>
                <a:latin typeface="Calibri Light"/>
              </a:rPr>
              <a:t>Der Autor: Juan Gabriel Vásquez</a:t>
            </a:r>
            <a:endParaRPr b="0" lang="de-DE" sz="4400" spc="-1" strike="noStrike">
              <a:latin typeface="Arial"/>
            </a:endParaRPr>
          </a:p>
        </p:txBody>
      </p:sp>
      <p:sp>
        <p:nvSpPr>
          <p:cNvPr id="225" name="CustomShape 2"/>
          <p:cNvSpPr/>
          <p:nvPr/>
        </p:nvSpPr>
        <p:spPr>
          <a:xfrm>
            <a:off x="838080" y="1825560"/>
            <a:ext cx="10514880" cy="43506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rmAutofit fontScale="74000"/>
          </a:bodyPr>
          <a:p>
            <a:pPr>
              <a:lnSpc>
                <a:spcPct val="90000"/>
              </a:lnSpc>
              <a:spcBef>
                <a:spcPts val="1001"/>
              </a:spcBef>
            </a:pPr>
            <a:endParaRPr b="0" lang="de-DE" sz="1800" spc="-1" strike="noStrike">
              <a:latin typeface="Arial"/>
            </a:endParaRPr>
          </a:p>
          <a:p>
            <a:pPr marL="228600" indent="-22788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es-ES" sz="2800" spc="-1" strike="noStrike">
                <a:solidFill>
                  <a:srgbClr val="000000"/>
                </a:solidFill>
                <a:latin typeface="Calibri"/>
              </a:rPr>
              <a:t>geboren am 01.01.1973 in Bogotá</a:t>
            </a:r>
            <a:endParaRPr b="0" lang="de-DE" sz="2800" spc="-1" strike="noStrike">
              <a:latin typeface="Arial"/>
            </a:endParaRPr>
          </a:p>
          <a:p>
            <a:pPr marL="228600" indent="-22788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es-ES" sz="2800" spc="-1" strike="noStrike">
                <a:solidFill>
                  <a:srgbClr val="000000"/>
                </a:solidFill>
                <a:latin typeface="Calibri"/>
              </a:rPr>
              <a:t>Eltern Rechtsanwälte</a:t>
            </a:r>
            <a:endParaRPr b="0" lang="de-DE" sz="2800" spc="-1" strike="noStrike">
              <a:latin typeface="Arial"/>
            </a:endParaRPr>
          </a:p>
          <a:p>
            <a:pPr marL="228600" indent="-22788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es-ES" sz="2800" spc="-1" strike="noStrike">
                <a:solidFill>
                  <a:srgbClr val="000000"/>
                </a:solidFill>
                <a:latin typeface="Calibri"/>
              </a:rPr>
              <a:t>Bildung</a:t>
            </a:r>
            <a:endParaRPr b="0" lang="de-DE" sz="2800" spc="-1" strike="noStrike">
              <a:latin typeface="Arial"/>
            </a:endParaRPr>
          </a:p>
          <a:p>
            <a:pPr marL="228600" indent="-22788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es-ES" sz="2800" spc="-1" strike="noStrike">
                <a:solidFill>
                  <a:srgbClr val="000000"/>
                </a:solidFill>
                <a:latin typeface="Calibri"/>
              </a:rPr>
              <a:t>studiert Jura in Bogotá</a:t>
            </a:r>
            <a:endParaRPr b="0" lang="de-DE" sz="2800" spc="-1" strike="noStrike">
              <a:latin typeface="Arial"/>
            </a:endParaRPr>
          </a:p>
          <a:p>
            <a:pPr marL="228600" indent="-22788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es-ES" sz="2800" spc="-1" strike="noStrike">
                <a:solidFill>
                  <a:srgbClr val="000000"/>
                </a:solidFill>
                <a:latin typeface="Calibri"/>
              </a:rPr>
              <a:t>promoviert in lateinamerikanischer Literatur an der Sorbonne in Paris</a:t>
            </a:r>
            <a:endParaRPr b="0" lang="de-DE" sz="2800" spc="-1" strike="noStrike">
              <a:latin typeface="Arial"/>
            </a:endParaRPr>
          </a:p>
          <a:p>
            <a:pPr marL="228600" indent="-22788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es-ES" sz="2800" spc="-1" strike="noStrike">
                <a:solidFill>
                  <a:srgbClr val="000000"/>
                </a:solidFill>
                <a:latin typeface="Calibri"/>
              </a:rPr>
              <a:t>nach kurzem Aufenthalt in Belgien zieht er nach Barcelona</a:t>
            </a:r>
            <a:endParaRPr b="0" lang="de-DE" sz="2800" spc="-1" strike="noStrike">
              <a:latin typeface="Arial"/>
            </a:endParaRPr>
          </a:p>
          <a:p>
            <a:pPr marL="228600" indent="-22788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es-ES" sz="2800" spc="-1" strike="noStrike">
                <a:solidFill>
                  <a:srgbClr val="000000"/>
                </a:solidFill>
                <a:latin typeface="Calibri"/>
              </a:rPr>
              <a:t>2011 </a:t>
            </a:r>
            <a:r>
              <a:rPr b="0" i="1" lang="es-ES" sz="2800" spc="-1" strike="noStrike">
                <a:solidFill>
                  <a:srgbClr val="000000"/>
                </a:solidFill>
                <a:latin typeface="Calibri"/>
              </a:rPr>
              <a:t>El ruido de las cosas al caer</a:t>
            </a:r>
            <a:endParaRPr b="0" lang="de-DE" sz="2800" spc="-1" strike="noStrike">
              <a:latin typeface="Arial"/>
            </a:endParaRPr>
          </a:p>
          <a:p>
            <a:pPr marL="228600" indent="-22788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es-ES" sz="2800" spc="-1" strike="noStrike">
                <a:solidFill>
                  <a:srgbClr val="000000"/>
                </a:solidFill>
                <a:latin typeface="Calibri"/>
              </a:rPr>
              <a:t>seit 2012 lebt er wieder in Bogotá</a:t>
            </a:r>
            <a:endParaRPr b="0" lang="de-DE" sz="28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467" dur="indefinite" restart="never" nodeType="tmRoot">
          <p:childTnLst>
            <p:seq>
              <p:cTn id="468" dur="indefinite" nodeType="mainSeq">
                <p:childTnLst>
                  <p:par>
                    <p:cTn id="469" fill="hold">
                      <p:stCondLst>
                        <p:cond delay="indefinite"/>
                      </p:stCondLst>
                      <p:childTnLst>
                        <p:par>
                          <p:cTn id="470" fill="hold">
                            <p:stCondLst>
                              <p:cond delay="0"/>
                            </p:stCondLst>
                            <p:childTnLst>
                              <p:par>
                                <p:cTn id="471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473" dur="500" fill="hold"/>
                                        <p:tgtEl>
                                          <p:spTgt spid="2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474" dur="500" fill="hold"/>
                                        <p:tgtEl>
                                          <p:spTgt spid="2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5" fill="hold">
                      <p:stCondLst>
                        <p:cond delay="indefinite"/>
                      </p:stCondLst>
                      <p:childTnLst>
                        <p:par>
                          <p:cTn id="476" fill="hold">
                            <p:stCondLst>
                              <p:cond delay="0"/>
                            </p:stCondLst>
                            <p:childTnLst>
                              <p:par>
                                <p:cTn id="477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479" dur="500" fill="hold"/>
                                        <p:tgtEl>
                                          <p:spTgt spid="2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480" dur="500" fill="hold"/>
                                        <p:tgtEl>
                                          <p:spTgt spid="2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1" fill="hold">
                      <p:stCondLst>
                        <p:cond delay="indefinite"/>
                      </p:stCondLst>
                      <p:childTnLst>
                        <p:par>
                          <p:cTn id="482" fill="hold">
                            <p:stCondLst>
                              <p:cond delay="0"/>
                            </p:stCondLst>
                            <p:childTnLst>
                              <p:par>
                                <p:cTn id="483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485" dur="500" fill="hold"/>
                                        <p:tgtEl>
                                          <p:spTgt spid="2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486" dur="500" fill="hold"/>
                                        <p:tgtEl>
                                          <p:spTgt spid="2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7" fill="hold">
                      <p:stCondLst>
                        <p:cond delay="indefinite"/>
                      </p:stCondLst>
                      <p:childTnLst>
                        <p:par>
                          <p:cTn id="488" fill="hold">
                            <p:stCondLst>
                              <p:cond delay="0"/>
                            </p:stCondLst>
                            <p:childTnLst>
                              <p:par>
                                <p:cTn id="489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491" dur="500" fill="hold"/>
                                        <p:tgtEl>
                                          <p:spTgt spid="22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492" dur="500" fill="hold"/>
                                        <p:tgtEl>
                                          <p:spTgt spid="22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3" fill="hold">
                      <p:stCondLst>
                        <p:cond delay="indefinite"/>
                      </p:stCondLst>
                      <p:childTnLst>
                        <p:par>
                          <p:cTn id="494" fill="hold">
                            <p:stCondLst>
                              <p:cond delay="0"/>
                            </p:stCondLst>
                            <p:childTnLst>
                              <p:par>
                                <p:cTn id="495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497" dur="500" fill="hold"/>
                                        <p:tgtEl>
                                          <p:spTgt spid="22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498" dur="500" fill="hold"/>
                                        <p:tgtEl>
                                          <p:spTgt spid="22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9" fill="hold">
                      <p:stCondLst>
                        <p:cond delay="indefinite"/>
                      </p:stCondLst>
                      <p:childTnLst>
                        <p:par>
                          <p:cTn id="500" fill="hold">
                            <p:stCondLst>
                              <p:cond delay="0"/>
                            </p:stCondLst>
                            <p:childTnLst>
                              <p:par>
                                <p:cTn id="501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503" dur="500" fill="hold"/>
                                        <p:tgtEl>
                                          <p:spTgt spid="22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504" dur="500" fill="hold"/>
                                        <p:tgtEl>
                                          <p:spTgt spid="22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5" fill="hold">
                      <p:stCondLst>
                        <p:cond delay="indefinite"/>
                      </p:stCondLst>
                      <p:childTnLst>
                        <p:par>
                          <p:cTn id="506" fill="hold">
                            <p:stCondLst>
                              <p:cond delay="0"/>
                            </p:stCondLst>
                            <p:childTnLst>
                              <p:par>
                                <p:cTn id="507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509" dur="500" fill="hold"/>
                                        <p:tgtEl>
                                          <p:spTgt spid="22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510" dur="500" fill="hold"/>
                                        <p:tgtEl>
                                          <p:spTgt spid="22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1" fill="hold">
                      <p:stCondLst>
                        <p:cond delay="indefinite"/>
                      </p:stCondLst>
                      <p:childTnLst>
                        <p:par>
                          <p:cTn id="512" fill="hold">
                            <p:stCondLst>
                              <p:cond delay="0"/>
                            </p:stCondLst>
                            <p:childTnLst>
                              <p:par>
                                <p:cTn id="513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515" dur="500" fill="hold"/>
                                        <p:tgtEl>
                                          <p:spTgt spid="22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516" dur="500" fill="hold"/>
                                        <p:tgtEl>
                                          <p:spTgt spid="22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gradFill rotWithShape="0">
          <a:gsLst>
            <a:gs pos="0">
              <a:srgbClr val="ffff00"/>
            </a:gs>
            <a:gs pos="100000">
              <a:srgbClr val="00b0f0"/>
            </a:gs>
          </a:gsLst>
          <a:lin ang="5400000"/>
        </a:gra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CustomShape 1"/>
          <p:cNvSpPr/>
          <p:nvPr/>
        </p:nvSpPr>
        <p:spPr>
          <a:xfrm>
            <a:off x="838080" y="365040"/>
            <a:ext cx="10514880" cy="13248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90000"/>
              </a:lnSpc>
            </a:pPr>
            <a:r>
              <a:rPr b="0" lang="de-DE" sz="4400" spc="-1" strike="noStrike">
                <a:solidFill>
                  <a:srgbClr val="000000"/>
                </a:solidFill>
                <a:latin typeface="Calibri Light"/>
              </a:rPr>
              <a:t>Inhalt</a:t>
            </a:r>
            <a:endParaRPr b="0" lang="de-DE" sz="4400" spc="-1" strike="noStrike">
              <a:latin typeface="Arial"/>
            </a:endParaRPr>
          </a:p>
        </p:txBody>
      </p:sp>
      <p:sp>
        <p:nvSpPr>
          <p:cNvPr id="227" name="CustomShape 2"/>
          <p:cNvSpPr/>
          <p:nvPr/>
        </p:nvSpPr>
        <p:spPr>
          <a:xfrm>
            <a:off x="838080" y="1825560"/>
            <a:ext cx="10514880" cy="43506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>
              <a:lnSpc>
                <a:spcPct val="90000"/>
              </a:lnSpc>
              <a:spcBef>
                <a:spcPts val="1001"/>
              </a:spcBef>
            </a:pPr>
            <a:endParaRPr b="0" lang="de-DE" sz="1800" spc="-1" strike="noStrike">
              <a:latin typeface="Arial"/>
            </a:endParaRPr>
          </a:p>
          <a:p>
            <a:pPr marL="228600" indent="-22788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es-ES" sz="2800" spc="-1" strike="noStrike">
                <a:solidFill>
                  <a:srgbClr val="000000"/>
                </a:solidFill>
                <a:latin typeface="Calibri"/>
              </a:rPr>
              <a:t>Beim Billardspiel lernt Antonio Yammara den Drogenkurier Ricardo Laverde kennen, kurz bevor dieser durch sicarios auf offener Straße ermordet wird.</a:t>
            </a:r>
            <a:endParaRPr b="0" lang="de-DE" sz="2800" spc="-1" strike="noStrike">
              <a:latin typeface="Arial"/>
            </a:endParaRPr>
          </a:p>
          <a:p>
            <a:pPr marL="228600" indent="-22788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es-ES" sz="2800" spc="-1" strike="noStrike">
                <a:solidFill>
                  <a:srgbClr val="000000"/>
                </a:solidFill>
                <a:latin typeface="Calibri"/>
              </a:rPr>
              <a:t>Antonio Yammara wird dabei schwer verletzt.</a:t>
            </a:r>
            <a:endParaRPr b="0" lang="de-DE" sz="2800" spc="-1" strike="noStrike">
              <a:latin typeface="Arial"/>
            </a:endParaRPr>
          </a:p>
          <a:p>
            <a:pPr marL="228600" indent="-22788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es-ES" sz="2800" spc="-1" strike="noStrike">
                <a:solidFill>
                  <a:srgbClr val="000000"/>
                </a:solidFill>
                <a:latin typeface="Calibri"/>
              </a:rPr>
              <a:t>Nach seiner teilweise Genesung rekonstruiert Antonio durch Gespräche mit Maya Fritts, der Tochter Ricardos, das Leben Ricardos und damit auch sein eigenes</a:t>
            </a:r>
            <a:endParaRPr b="0" lang="de-DE" sz="28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gradFill rotWithShape="0">
          <a:gsLst>
            <a:gs pos="0">
              <a:srgbClr val="ffff00"/>
            </a:gs>
            <a:gs pos="100000">
              <a:srgbClr val="00b0f0"/>
            </a:gs>
          </a:gsLst>
          <a:lin ang="5400000"/>
        </a:gra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CustomShape 1"/>
          <p:cNvSpPr/>
          <p:nvPr/>
        </p:nvSpPr>
        <p:spPr>
          <a:xfrm>
            <a:off x="838080" y="365040"/>
            <a:ext cx="10514880" cy="13248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90000"/>
              </a:lnSpc>
            </a:pPr>
            <a:r>
              <a:rPr b="0" lang="es-ES" sz="4400" spc="-1" strike="noStrike">
                <a:solidFill>
                  <a:srgbClr val="000000"/>
                </a:solidFill>
                <a:latin typeface="Calibri Light"/>
              </a:rPr>
              <a:t>El ruido de las cosas al caer</a:t>
            </a:r>
            <a:endParaRPr b="0" lang="de-DE" sz="4400" spc="-1" strike="noStrike">
              <a:latin typeface="Arial"/>
            </a:endParaRPr>
          </a:p>
        </p:txBody>
      </p:sp>
      <p:sp>
        <p:nvSpPr>
          <p:cNvPr id="229" name="CustomShape 2"/>
          <p:cNvSpPr/>
          <p:nvPr/>
        </p:nvSpPr>
        <p:spPr>
          <a:xfrm>
            <a:off x="838080" y="1825560"/>
            <a:ext cx="10514880" cy="43506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>
              <a:lnSpc>
                <a:spcPct val="90000"/>
              </a:lnSpc>
              <a:spcBef>
                <a:spcPts val="1001"/>
              </a:spcBef>
            </a:pPr>
            <a:endParaRPr b="0" lang="de-DE" sz="1800" spc="-1" strike="noStrike"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</a:pPr>
            <a:endParaRPr b="0" lang="de-DE" sz="1800" spc="-1" strike="noStrike"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</a:pPr>
            <a:endParaRPr b="0" lang="de-DE" sz="1800" spc="-1" strike="noStrike"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</a:pPr>
            <a:endParaRPr b="0" lang="de-DE" sz="1800" spc="-1" strike="noStrike">
              <a:latin typeface="Arial"/>
            </a:endParaRPr>
          </a:p>
          <a:p>
            <a:pPr marL="228600" indent="-22788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es-ES" sz="2800" spc="-1" strike="noStrike">
                <a:solidFill>
                  <a:srgbClr val="000000"/>
                </a:solidFill>
                <a:latin typeface="Calibri"/>
              </a:rPr>
              <a:t>Welche soziopolitischen Konflikte finden sich im Roman wieder?</a:t>
            </a:r>
            <a:endParaRPr b="0" lang="de-DE" sz="2800" spc="-1" strike="noStrike"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</a:pPr>
            <a:endParaRPr b="0" lang="de-DE" sz="2800" spc="-1" strike="noStrike"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</a:pPr>
            <a:endParaRPr b="0" lang="de-DE" sz="28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gradFill rotWithShape="0">
          <a:gsLst>
            <a:gs pos="0">
              <a:srgbClr val="ffff00"/>
            </a:gs>
            <a:gs pos="100000">
              <a:srgbClr val="00b0f0"/>
            </a:gs>
          </a:gsLst>
          <a:lin ang="5400000"/>
        </a:gra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CustomShape 1"/>
          <p:cNvSpPr/>
          <p:nvPr/>
        </p:nvSpPr>
        <p:spPr>
          <a:xfrm>
            <a:off x="838080" y="365040"/>
            <a:ext cx="10514880" cy="13248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90000"/>
              </a:lnSpc>
            </a:pPr>
            <a:r>
              <a:rPr b="0" lang="de-DE" sz="4400" spc="-1" strike="noStrike">
                <a:solidFill>
                  <a:srgbClr val="000000"/>
                </a:solidFill>
                <a:latin typeface="Calibri Light"/>
              </a:rPr>
              <a:t>Kolumbien im Roman</a:t>
            </a:r>
            <a:endParaRPr b="0" lang="de-DE" sz="4400" spc="-1" strike="noStrike">
              <a:latin typeface="Arial"/>
            </a:endParaRPr>
          </a:p>
        </p:txBody>
      </p:sp>
      <p:sp>
        <p:nvSpPr>
          <p:cNvPr id="231" name="CustomShape 2"/>
          <p:cNvSpPr/>
          <p:nvPr/>
        </p:nvSpPr>
        <p:spPr>
          <a:xfrm>
            <a:off x="838080" y="1825560"/>
            <a:ext cx="10514880" cy="43506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rmAutofit fontScale="83000"/>
          </a:bodyPr>
          <a:p>
            <a:pPr>
              <a:lnSpc>
                <a:spcPct val="90000"/>
              </a:lnSpc>
              <a:spcBef>
                <a:spcPts val="1001"/>
              </a:spcBef>
            </a:pPr>
            <a:endParaRPr b="0" lang="de-DE" sz="1800" spc="-1" strike="noStrike">
              <a:latin typeface="Arial"/>
            </a:endParaRPr>
          </a:p>
          <a:p>
            <a:pPr marL="228600" indent="-22788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es-ES" sz="2800" spc="-1" strike="noStrike">
                <a:solidFill>
                  <a:srgbClr val="000000"/>
                </a:solidFill>
                <a:latin typeface="Calibri"/>
              </a:rPr>
              <a:t>Oligarchien und Eliten (Bogotá – </a:t>
            </a:r>
            <a:r>
              <a:rPr b="0" i="1" lang="es-ES" sz="2800" spc="-1" strike="noStrike">
                <a:solidFill>
                  <a:srgbClr val="000000"/>
                </a:solidFill>
                <a:latin typeface="Calibri"/>
              </a:rPr>
              <a:t>tierra fría</a:t>
            </a:r>
            <a:r>
              <a:rPr b="0" lang="es-ES" sz="2800" spc="-1" strike="noStrike">
                <a:solidFill>
                  <a:srgbClr val="000000"/>
                </a:solidFill>
                <a:latin typeface="Calibri"/>
              </a:rPr>
              <a:t>)</a:t>
            </a:r>
            <a:endParaRPr b="0" lang="de-DE" sz="2800" spc="-1" strike="noStrike">
              <a:latin typeface="Arial"/>
            </a:endParaRPr>
          </a:p>
          <a:p>
            <a:pPr marL="228600" indent="-22788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es-ES" sz="2800" spc="-1" strike="noStrike">
                <a:solidFill>
                  <a:srgbClr val="000000"/>
                </a:solidFill>
                <a:latin typeface="Calibri"/>
              </a:rPr>
              <a:t>Kolumbien und die USA (Aufbau des Drogenhandels, Peace Corps)</a:t>
            </a:r>
            <a:endParaRPr b="0" lang="de-DE" sz="2800" spc="-1" strike="noStrike">
              <a:latin typeface="Arial"/>
            </a:endParaRPr>
          </a:p>
          <a:p>
            <a:pPr marL="228600" indent="-22788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es-ES" sz="2800" spc="-1" strike="noStrike">
                <a:solidFill>
                  <a:srgbClr val="000000"/>
                </a:solidFill>
                <a:latin typeface="Calibri"/>
              </a:rPr>
              <a:t>Drogenkrieg und Gewalt</a:t>
            </a:r>
            <a:endParaRPr b="0" lang="de-DE" sz="2800" spc="-1" strike="noStrike">
              <a:latin typeface="Arial"/>
            </a:endParaRPr>
          </a:p>
          <a:p>
            <a:pPr marL="228600" indent="-22788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es-ES" sz="2800" spc="-1" strike="noStrike">
                <a:solidFill>
                  <a:srgbClr val="000000"/>
                </a:solidFill>
                <a:latin typeface="Calibri"/>
              </a:rPr>
              <a:t>Kriege </a:t>
            </a:r>
            <a:endParaRPr b="0" lang="de-DE" sz="2800" spc="-1" strike="noStrike"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</a:pPr>
            <a:endParaRPr b="0" lang="de-DE" sz="2800" spc="-1" strike="noStrike">
              <a:latin typeface="Arial"/>
            </a:endParaRPr>
          </a:p>
          <a:p>
            <a:pPr marL="228600" indent="-22788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es-ES" sz="2800" spc="-1" strike="noStrike">
                <a:solidFill>
                  <a:srgbClr val="000000"/>
                </a:solidFill>
                <a:latin typeface="Calibri"/>
              </a:rPr>
              <a:t>Río Magdalena</a:t>
            </a:r>
            <a:endParaRPr b="0" lang="de-DE" sz="2800" spc="-1" strike="noStrike"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</a:pPr>
            <a:endParaRPr b="0" lang="de-DE" sz="2800" spc="-1" strike="noStrike">
              <a:latin typeface="Arial"/>
            </a:endParaRPr>
          </a:p>
          <a:p>
            <a:pPr marL="228600" indent="-22788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es-ES" sz="2800" spc="-1" strike="noStrike">
                <a:solidFill>
                  <a:srgbClr val="000000"/>
                </a:solidFill>
                <a:latin typeface="Calibri"/>
              </a:rPr>
              <a:t>Schönheit des Landes (La Dorada – </a:t>
            </a:r>
            <a:r>
              <a:rPr b="0" i="1" lang="es-ES" sz="2800" spc="-1" strike="noStrike">
                <a:solidFill>
                  <a:srgbClr val="000000"/>
                </a:solidFill>
                <a:latin typeface="Calibri"/>
              </a:rPr>
              <a:t>tierra caliente</a:t>
            </a:r>
            <a:r>
              <a:rPr b="0" lang="es-ES" sz="2800" spc="-1" strike="noStrike">
                <a:solidFill>
                  <a:srgbClr val="000000"/>
                </a:solidFill>
                <a:latin typeface="Calibri"/>
              </a:rPr>
              <a:t>)</a:t>
            </a:r>
            <a:endParaRPr b="0" lang="de-DE" sz="2800" spc="-1" strike="noStrike"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</a:pPr>
            <a:endParaRPr b="0" lang="de-DE" sz="2800" spc="-1" strike="noStrike"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endParaRPr b="0" lang="de-DE" sz="2800" spc="-1" strike="noStrike"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endParaRPr b="0" lang="de-DE" sz="2800" spc="-1" strike="noStrike"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endParaRPr b="0" lang="de-DE" sz="28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517" dur="indefinite" restart="never" nodeType="tmRoot">
          <p:childTnLst>
            <p:seq>
              <p:cTn id="518" dur="indefinite" nodeType="mainSeq">
                <p:childTnLst>
                  <p:par>
                    <p:cTn id="519" fill="hold">
                      <p:stCondLst>
                        <p:cond delay="indefinite"/>
                      </p:stCondLst>
                      <p:childTnLst>
                        <p:par>
                          <p:cTn id="520" fill="hold">
                            <p:stCondLst>
                              <p:cond delay="0"/>
                            </p:stCondLst>
                            <p:childTnLst>
                              <p:par>
                                <p:cTn id="521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523" dur="500" fill="hold"/>
                                        <p:tgtEl>
                                          <p:spTgt spid="2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524" dur="500" fill="hold"/>
                                        <p:tgtEl>
                                          <p:spTgt spid="2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5" fill="hold">
                      <p:stCondLst>
                        <p:cond delay="indefinite"/>
                      </p:stCondLst>
                      <p:childTnLst>
                        <p:par>
                          <p:cTn id="526" fill="hold">
                            <p:stCondLst>
                              <p:cond delay="0"/>
                            </p:stCondLst>
                            <p:childTnLst>
                              <p:par>
                                <p:cTn id="527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529" dur="500" fill="hold"/>
                                        <p:tgtEl>
                                          <p:spTgt spid="2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530" dur="500" fill="hold"/>
                                        <p:tgtEl>
                                          <p:spTgt spid="2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1" fill="hold">
                      <p:stCondLst>
                        <p:cond delay="indefinite"/>
                      </p:stCondLst>
                      <p:childTnLst>
                        <p:par>
                          <p:cTn id="532" fill="hold">
                            <p:stCondLst>
                              <p:cond delay="0"/>
                            </p:stCondLst>
                            <p:childTnLst>
                              <p:par>
                                <p:cTn id="533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535" dur="500" fill="hold"/>
                                        <p:tgtEl>
                                          <p:spTgt spid="2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536" dur="500" fill="hold"/>
                                        <p:tgtEl>
                                          <p:spTgt spid="2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7" fill="hold">
                      <p:stCondLst>
                        <p:cond delay="indefinite"/>
                      </p:stCondLst>
                      <p:childTnLst>
                        <p:par>
                          <p:cTn id="538" fill="hold">
                            <p:stCondLst>
                              <p:cond delay="0"/>
                            </p:stCondLst>
                            <p:childTnLst>
                              <p:par>
                                <p:cTn id="539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541" dur="500" fill="hold"/>
                                        <p:tgtEl>
                                          <p:spTgt spid="2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542" dur="500" fill="hold"/>
                                        <p:tgtEl>
                                          <p:spTgt spid="2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3" fill="hold">
                      <p:stCondLst>
                        <p:cond delay="indefinite"/>
                      </p:stCondLst>
                      <p:childTnLst>
                        <p:par>
                          <p:cTn id="544" fill="hold">
                            <p:stCondLst>
                              <p:cond delay="0"/>
                            </p:stCondLst>
                            <p:childTnLst>
                              <p:par>
                                <p:cTn id="545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547" dur="500" fill="hold"/>
                                        <p:tgtEl>
                                          <p:spTgt spid="23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548" dur="500" fill="hold"/>
                                        <p:tgtEl>
                                          <p:spTgt spid="23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9" fill="hold">
                      <p:stCondLst>
                        <p:cond delay="indefinite"/>
                      </p:stCondLst>
                      <p:childTnLst>
                        <p:par>
                          <p:cTn id="550" fill="hold">
                            <p:stCondLst>
                              <p:cond delay="0"/>
                            </p:stCondLst>
                            <p:childTnLst>
                              <p:par>
                                <p:cTn id="551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553" dur="500" fill="hold"/>
                                        <p:tgtEl>
                                          <p:spTgt spid="23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554" dur="500" fill="hold"/>
                                        <p:tgtEl>
                                          <p:spTgt spid="23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CustomShape 1"/>
          <p:cNvSpPr/>
          <p:nvPr/>
        </p:nvSpPr>
        <p:spPr>
          <a:xfrm>
            <a:off x="831960" y="1709640"/>
            <a:ext cx="10514880" cy="28519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b">
            <a:noAutofit/>
          </a:bodyPr>
          <a:p>
            <a:pPr>
              <a:lnSpc>
                <a:spcPct val="90000"/>
              </a:lnSpc>
            </a:pPr>
            <a:r>
              <a:rPr b="0" lang="es-ES" sz="6000" spc="-1" strike="noStrike">
                <a:solidFill>
                  <a:srgbClr val="000000"/>
                </a:solidFill>
                <a:latin typeface="Calibri Light"/>
              </a:rPr>
              <a:t>Hier können Bilder und aktuelle Zeitungsartikel zu Kolumbien eingefügt werden.</a:t>
            </a:r>
            <a:endParaRPr b="0" lang="de-DE" sz="6000" spc="-1" strike="noStrike">
              <a:latin typeface="Arial"/>
            </a:endParaRPr>
          </a:p>
        </p:txBody>
      </p:sp>
      <p:sp>
        <p:nvSpPr>
          <p:cNvPr id="194" name="CustomShape 2"/>
          <p:cNvSpPr/>
          <p:nvPr/>
        </p:nvSpPr>
        <p:spPr>
          <a:xfrm>
            <a:off x="831960" y="4589640"/>
            <a:ext cx="10514880" cy="14994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gradFill rotWithShape="0">
          <a:gsLst>
            <a:gs pos="0">
              <a:srgbClr val="ffff00"/>
            </a:gs>
            <a:gs pos="100000">
              <a:srgbClr val="00b0f0"/>
            </a:gs>
          </a:gsLst>
          <a:lin ang="5400000"/>
        </a:gra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CustomShape 1"/>
          <p:cNvSpPr/>
          <p:nvPr/>
        </p:nvSpPr>
        <p:spPr>
          <a:xfrm>
            <a:off x="741240" y="208440"/>
            <a:ext cx="11126160" cy="66488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rmAutofit/>
          </a:bodyPr>
          <a:p>
            <a:pPr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r>
              <a:rPr b="0" i="1" lang="es-ES" sz="2800" spc="-1" strike="noStrike">
                <a:solidFill>
                  <a:srgbClr val="000000"/>
                </a:solidFill>
                <a:latin typeface="Calibri"/>
              </a:rPr>
              <a:t>“</a:t>
            </a:r>
            <a:r>
              <a:rPr b="0" i="1" lang="es-ES" sz="2800" spc="-1" strike="noStrike">
                <a:solidFill>
                  <a:srgbClr val="000000"/>
                </a:solidFill>
                <a:latin typeface="Calibri"/>
              </a:rPr>
              <a:t>Navegaban </a:t>
            </a:r>
            <a:r>
              <a:rPr b="0" i="1" lang="de-DE" sz="2800" spc="-1" strike="noStrike">
                <a:solidFill>
                  <a:srgbClr val="000000"/>
                </a:solidFill>
                <a:latin typeface="Calibri"/>
              </a:rPr>
              <a:t>… </a:t>
            </a:r>
            <a:r>
              <a:rPr b="0" i="1" lang="es-ES" sz="2800" spc="-1" strike="noStrike">
                <a:solidFill>
                  <a:srgbClr val="000000"/>
                </a:solidFill>
                <a:latin typeface="Calibri"/>
              </a:rPr>
              <a:t>placer.”</a:t>
            </a:r>
            <a:endParaRPr b="0" lang="de-DE" sz="2800" spc="-1" strike="noStrike"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r>
              <a:rPr b="0" lang="es-ES" sz="2800" spc="-1" strike="noStrike">
                <a:solidFill>
                  <a:srgbClr val="000000"/>
                </a:solidFill>
                <a:latin typeface="Calibri"/>
              </a:rPr>
              <a:t>García Márquez, Gabriel: </a:t>
            </a:r>
            <a:r>
              <a:rPr b="0" i="1" lang="es-ES" sz="2800" spc="-1" strike="noStrike">
                <a:solidFill>
                  <a:srgbClr val="000000"/>
                </a:solidFill>
                <a:latin typeface="Calibri"/>
              </a:rPr>
              <a:t>El amor en los tiempos del cólera</a:t>
            </a:r>
            <a:r>
              <a:rPr b="0" lang="es-ES" sz="2800" spc="-1" strike="noStrike">
                <a:solidFill>
                  <a:srgbClr val="000000"/>
                </a:solidFill>
                <a:latin typeface="Calibri"/>
              </a:rPr>
              <a:t>. Mondadori. 1987. S. 421f.</a:t>
            </a:r>
            <a:endParaRPr b="0" lang="de-DE" sz="2800" spc="-1" strike="noStrike"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endParaRPr b="0" lang="de-DE" sz="28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gradFill rotWithShape="0">
          <a:gsLst>
            <a:gs pos="0">
              <a:srgbClr val="ffff00"/>
            </a:gs>
            <a:gs pos="100000">
              <a:srgbClr val="00b0f0"/>
            </a:gs>
          </a:gsLst>
          <a:lin ang="5400000"/>
        </a:gra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CustomShape 1"/>
          <p:cNvSpPr/>
          <p:nvPr/>
        </p:nvSpPr>
        <p:spPr>
          <a:xfrm>
            <a:off x="838080" y="365040"/>
            <a:ext cx="10514880" cy="13248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90000"/>
              </a:lnSpc>
            </a:pPr>
            <a:r>
              <a:rPr b="0" lang="de-DE" sz="4400" spc="-1" strike="noStrike">
                <a:solidFill>
                  <a:srgbClr val="000000"/>
                </a:solidFill>
                <a:latin typeface="Calibri Light"/>
              </a:rPr>
              <a:t>Luftfahrt</a:t>
            </a:r>
            <a:endParaRPr b="0" lang="de-DE" sz="4400" spc="-1" strike="noStrike">
              <a:latin typeface="Arial"/>
            </a:endParaRPr>
          </a:p>
        </p:txBody>
      </p:sp>
      <p:sp>
        <p:nvSpPr>
          <p:cNvPr id="234" name="CustomShape 2"/>
          <p:cNvSpPr/>
          <p:nvPr/>
        </p:nvSpPr>
        <p:spPr>
          <a:xfrm>
            <a:off x="838080" y="1825560"/>
            <a:ext cx="10514880" cy="43506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>
              <a:lnSpc>
                <a:spcPct val="90000"/>
              </a:lnSpc>
              <a:spcBef>
                <a:spcPts val="1001"/>
              </a:spcBef>
            </a:pPr>
            <a:endParaRPr b="0" lang="de-DE" sz="1800" spc="-1" strike="noStrike">
              <a:latin typeface="Arial"/>
            </a:endParaRPr>
          </a:p>
          <a:p>
            <a:pPr marL="228600" indent="-22788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es-ES" sz="2800" spc="-1" strike="noStrike">
                <a:solidFill>
                  <a:srgbClr val="000000"/>
                </a:solidFill>
                <a:latin typeface="Calibri"/>
              </a:rPr>
              <a:t>kolumbianische Luftfahrt wurde mit Hilfe Deutschlands aufgebaut</a:t>
            </a:r>
            <a:endParaRPr b="0" lang="de-DE" sz="2800" spc="-1" strike="noStrike">
              <a:latin typeface="Arial"/>
            </a:endParaRPr>
          </a:p>
          <a:p>
            <a:pPr marL="228600" indent="-22788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es-ES" sz="2800" spc="-1" strike="noStrike">
                <a:solidFill>
                  <a:srgbClr val="000000"/>
                </a:solidFill>
                <a:latin typeface="Calibri"/>
              </a:rPr>
              <a:t>galt als die fortschrittlichste in Lateinamerika</a:t>
            </a:r>
            <a:endParaRPr b="0" lang="de-DE" sz="2800" spc="-1" strike="noStrike">
              <a:latin typeface="Arial"/>
            </a:endParaRPr>
          </a:p>
          <a:p>
            <a:pPr marL="228600" indent="-22788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es-ES" sz="2800" spc="-1" strike="noStrike">
                <a:solidFill>
                  <a:srgbClr val="000000"/>
                </a:solidFill>
                <a:latin typeface="Calibri"/>
              </a:rPr>
              <a:t>immer wieder Abstürze (Symbolik)</a:t>
            </a:r>
            <a:endParaRPr b="0" lang="de-DE" sz="28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555" dur="indefinite" restart="never" nodeType="tmRoot">
          <p:childTnLst>
            <p:seq>
              <p:cTn id="556" dur="indefinite" nodeType="mainSeq">
                <p:childTnLst>
                  <p:par>
                    <p:cTn id="557" fill="hold">
                      <p:stCondLst>
                        <p:cond delay="indefinite"/>
                      </p:stCondLst>
                      <p:childTnLst>
                        <p:par>
                          <p:cTn id="558" fill="hold">
                            <p:stCondLst>
                              <p:cond delay="0"/>
                            </p:stCondLst>
                            <p:childTnLst>
                              <p:par>
                                <p:cTn id="559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561" dur="500" fill="hold"/>
                                        <p:tgtEl>
                                          <p:spTgt spid="2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562" dur="500" fill="hold"/>
                                        <p:tgtEl>
                                          <p:spTgt spid="2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3" fill="hold">
                      <p:stCondLst>
                        <p:cond delay="indefinite"/>
                      </p:stCondLst>
                      <p:childTnLst>
                        <p:par>
                          <p:cTn id="564" fill="hold">
                            <p:stCondLst>
                              <p:cond delay="0"/>
                            </p:stCondLst>
                            <p:childTnLst>
                              <p:par>
                                <p:cTn id="565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567" dur="500" fill="hold"/>
                                        <p:tgtEl>
                                          <p:spTgt spid="2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568" dur="500" fill="hold"/>
                                        <p:tgtEl>
                                          <p:spTgt spid="2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9" fill="hold">
                      <p:stCondLst>
                        <p:cond delay="indefinite"/>
                      </p:stCondLst>
                      <p:childTnLst>
                        <p:par>
                          <p:cTn id="570" fill="hold">
                            <p:stCondLst>
                              <p:cond delay="0"/>
                            </p:stCondLst>
                            <p:childTnLst>
                              <p:par>
                                <p:cTn id="571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573" dur="500" fill="hold"/>
                                        <p:tgtEl>
                                          <p:spTgt spid="23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574" dur="500" fill="hold"/>
                                        <p:tgtEl>
                                          <p:spTgt spid="23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gradFill rotWithShape="0">
          <a:gsLst>
            <a:gs pos="0">
              <a:srgbClr val="ffff00"/>
            </a:gs>
            <a:gs pos="100000">
              <a:srgbClr val="00b0f0"/>
            </a:gs>
          </a:gsLst>
          <a:lin ang="5400000"/>
        </a:gra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CustomShape 1"/>
          <p:cNvSpPr/>
          <p:nvPr/>
        </p:nvSpPr>
        <p:spPr>
          <a:xfrm>
            <a:off x="838080" y="365040"/>
            <a:ext cx="10514880" cy="13248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90000"/>
              </a:lnSpc>
            </a:pPr>
            <a:r>
              <a:rPr b="0" lang="de-DE" sz="4400" spc="-1" strike="noStrike">
                <a:solidFill>
                  <a:srgbClr val="000000"/>
                </a:solidFill>
                <a:latin typeface="Calibri Light"/>
              </a:rPr>
              <a:t>Kontextualisierung</a:t>
            </a:r>
            <a:endParaRPr b="0" lang="de-DE" sz="4400" spc="-1" strike="noStrike">
              <a:latin typeface="Arial"/>
            </a:endParaRPr>
          </a:p>
        </p:txBody>
      </p:sp>
      <p:sp>
        <p:nvSpPr>
          <p:cNvPr id="236" name="CustomShape 2"/>
          <p:cNvSpPr/>
          <p:nvPr/>
        </p:nvSpPr>
        <p:spPr>
          <a:xfrm>
            <a:off x="838080" y="1825560"/>
            <a:ext cx="10514880" cy="43506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>
              <a:lnSpc>
                <a:spcPct val="90000"/>
              </a:lnSpc>
              <a:spcBef>
                <a:spcPts val="1001"/>
              </a:spcBef>
            </a:pPr>
            <a:endParaRPr b="0" lang="de-DE" sz="1800" spc="-1" strike="noStrike">
              <a:latin typeface="Arial"/>
            </a:endParaRPr>
          </a:p>
          <a:p>
            <a:pPr marL="228600" indent="-22788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es-ES" sz="2800" spc="-1" strike="noStrike">
                <a:solidFill>
                  <a:srgbClr val="000000"/>
                </a:solidFill>
                <a:latin typeface="Calibri"/>
              </a:rPr>
              <a:t>im Roman keine Datierung (indirekte Kontextualisierung)</a:t>
            </a:r>
            <a:endParaRPr b="0" lang="de-DE" sz="2800" spc="-1" strike="noStrike"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</a:pPr>
            <a:endParaRPr b="0" lang="de-DE" sz="2800" spc="-1" strike="noStrike">
              <a:latin typeface="Arial"/>
            </a:endParaRPr>
          </a:p>
          <a:p>
            <a:pPr marL="228600" indent="-22788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es-ES" sz="2800" spc="-1" strike="noStrike">
                <a:solidFill>
                  <a:srgbClr val="000000"/>
                </a:solidFill>
                <a:latin typeface="Calibri"/>
              </a:rPr>
              <a:t>es geht um das kollektive Gedächtnis und dessen Rekonstruktion</a:t>
            </a:r>
            <a:endParaRPr b="0" lang="de-DE" sz="28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575" dur="indefinite" restart="never" nodeType="tmRoot">
          <p:childTnLst>
            <p:seq>
              <p:cTn id="576" dur="indefinite" nodeType="mainSeq">
                <p:childTnLst>
                  <p:par>
                    <p:cTn id="577" fill="hold">
                      <p:stCondLst>
                        <p:cond delay="indefinite"/>
                      </p:stCondLst>
                      <p:childTnLst>
                        <p:par>
                          <p:cTn id="578" fill="hold">
                            <p:stCondLst>
                              <p:cond delay="0"/>
                            </p:stCondLst>
                            <p:childTnLst>
                              <p:par>
                                <p:cTn id="579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581" dur="500" fill="hold"/>
                                        <p:tgtEl>
                                          <p:spTgt spid="2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582" dur="500" fill="hold"/>
                                        <p:tgtEl>
                                          <p:spTgt spid="2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3" fill="hold">
                      <p:stCondLst>
                        <p:cond delay="indefinite"/>
                      </p:stCondLst>
                      <p:childTnLst>
                        <p:par>
                          <p:cTn id="584" fill="hold">
                            <p:stCondLst>
                              <p:cond delay="0"/>
                            </p:stCondLst>
                            <p:childTnLst>
                              <p:par>
                                <p:cTn id="585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587" dur="500" fill="hold"/>
                                        <p:tgtEl>
                                          <p:spTgt spid="23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588" dur="500" fill="hold"/>
                                        <p:tgtEl>
                                          <p:spTgt spid="23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gradFill rotWithShape="0">
          <a:gsLst>
            <a:gs pos="0">
              <a:srgbClr val="ffff00"/>
            </a:gs>
            <a:gs pos="100000">
              <a:srgbClr val="00b0f0"/>
            </a:gs>
          </a:gsLst>
          <a:lin ang="5400000"/>
        </a:gra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CustomShape 1"/>
          <p:cNvSpPr/>
          <p:nvPr/>
        </p:nvSpPr>
        <p:spPr>
          <a:xfrm>
            <a:off x="838080" y="365040"/>
            <a:ext cx="10514880" cy="13248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90000"/>
              </a:lnSpc>
            </a:pPr>
            <a:r>
              <a:rPr b="0" lang="de-DE" sz="4400" spc="-1" strike="noStrike">
                <a:solidFill>
                  <a:srgbClr val="000000"/>
                </a:solidFill>
                <a:latin typeface="Calibri Light"/>
              </a:rPr>
              <a:t>Die Figuren</a:t>
            </a:r>
            <a:endParaRPr b="0" lang="de-DE" sz="4400" spc="-1" strike="noStrike">
              <a:latin typeface="Arial"/>
            </a:endParaRPr>
          </a:p>
        </p:txBody>
      </p:sp>
      <p:sp>
        <p:nvSpPr>
          <p:cNvPr id="238" name="CustomShape 2"/>
          <p:cNvSpPr/>
          <p:nvPr/>
        </p:nvSpPr>
        <p:spPr>
          <a:xfrm>
            <a:off x="838080" y="1825560"/>
            <a:ext cx="10514880" cy="43506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rmAutofit fontScale="80000"/>
          </a:bodyPr>
          <a:p>
            <a:pPr>
              <a:lnSpc>
                <a:spcPct val="90000"/>
              </a:lnSpc>
              <a:spcBef>
                <a:spcPts val="1001"/>
              </a:spcBef>
            </a:pPr>
            <a:endParaRPr b="0" lang="de-DE" sz="1800" spc="-1" strike="noStrike">
              <a:latin typeface="Arial"/>
            </a:endParaRPr>
          </a:p>
          <a:p>
            <a:pPr marL="228600" indent="-22788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es-ES" sz="2800" spc="-1" strike="noStrike">
                <a:solidFill>
                  <a:srgbClr val="000000"/>
                </a:solidFill>
                <a:latin typeface="Calibri"/>
              </a:rPr>
              <a:t>Antonio Yammara</a:t>
            </a:r>
            <a:endParaRPr b="0" lang="de-DE" sz="2800" spc="-1" strike="noStrike">
              <a:latin typeface="Arial"/>
            </a:endParaRPr>
          </a:p>
          <a:p>
            <a:pPr marL="228600" indent="-22788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es-ES" sz="2800" spc="-1" strike="noStrike">
                <a:solidFill>
                  <a:srgbClr val="000000"/>
                </a:solidFill>
                <a:latin typeface="Calibri"/>
              </a:rPr>
              <a:t>Maya Fritts</a:t>
            </a:r>
            <a:endParaRPr b="0" lang="de-DE" sz="2800" spc="-1" strike="noStrike"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</a:pPr>
            <a:endParaRPr b="0" lang="de-DE" sz="2800" spc="-1" strike="noStrike">
              <a:latin typeface="Arial"/>
            </a:endParaRPr>
          </a:p>
          <a:p>
            <a:pPr marL="228600" indent="-22788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es-ES" sz="2800" spc="-1" strike="noStrike">
                <a:solidFill>
                  <a:srgbClr val="000000"/>
                </a:solidFill>
                <a:latin typeface="Calibri"/>
              </a:rPr>
              <a:t>Ricardo Laverde</a:t>
            </a:r>
            <a:endParaRPr b="0" lang="de-DE" sz="2800" spc="-1" strike="noStrike">
              <a:latin typeface="Arial"/>
            </a:endParaRPr>
          </a:p>
          <a:p>
            <a:pPr marL="228600" indent="-22788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es-ES" sz="2800" spc="-1" strike="noStrike">
                <a:solidFill>
                  <a:srgbClr val="000000"/>
                </a:solidFill>
                <a:latin typeface="Calibri"/>
              </a:rPr>
              <a:t>Elena Fritts</a:t>
            </a:r>
            <a:endParaRPr b="0" lang="de-DE" sz="2800" spc="-1" strike="noStrike"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</a:pPr>
            <a:endParaRPr b="0" lang="de-DE" sz="2800" spc="-1" strike="noStrike">
              <a:latin typeface="Arial"/>
            </a:endParaRPr>
          </a:p>
          <a:p>
            <a:pPr marL="228600" indent="-22788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es-ES" sz="2800" spc="-1" strike="noStrike">
                <a:solidFill>
                  <a:srgbClr val="000000"/>
                </a:solidFill>
                <a:latin typeface="Calibri"/>
              </a:rPr>
              <a:t>Pablo Escobar</a:t>
            </a:r>
            <a:endParaRPr b="0" lang="de-DE" sz="2800" spc="-1" strike="noStrike"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</a:pPr>
            <a:endParaRPr b="0" lang="de-DE" sz="2800" spc="-1" strike="noStrike">
              <a:latin typeface="Arial"/>
            </a:endParaRPr>
          </a:p>
          <a:p>
            <a:pPr marL="228600" indent="-22788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es-ES" sz="2800" spc="-1" strike="noStrike">
                <a:solidFill>
                  <a:srgbClr val="000000"/>
                </a:solidFill>
                <a:latin typeface="Calibri"/>
              </a:rPr>
              <a:t> </a:t>
            </a:r>
            <a:endParaRPr b="0" lang="de-DE" sz="28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589" dur="indefinite" restart="never" nodeType="tmRoot">
          <p:childTnLst>
            <p:seq>
              <p:cTn id="590" dur="indefinite" nodeType="mainSeq">
                <p:childTnLst>
                  <p:par>
                    <p:cTn id="591" fill="hold">
                      <p:stCondLst>
                        <p:cond delay="indefinite"/>
                      </p:stCondLst>
                      <p:childTnLst>
                        <p:par>
                          <p:cTn id="592" fill="hold">
                            <p:stCondLst>
                              <p:cond delay="0"/>
                            </p:stCondLst>
                            <p:childTnLst>
                              <p:par>
                                <p:cTn id="593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595" dur="500" fill="hold"/>
                                        <p:tgtEl>
                                          <p:spTgt spid="2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596" dur="500" fill="hold"/>
                                        <p:tgtEl>
                                          <p:spTgt spid="2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7" fill="hold">
                      <p:stCondLst>
                        <p:cond delay="indefinite"/>
                      </p:stCondLst>
                      <p:childTnLst>
                        <p:par>
                          <p:cTn id="598" fill="hold">
                            <p:stCondLst>
                              <p:cond delay="0"/>
                            </p:stCondLst>
                            <p:childTnLst>
                              <p:par>
                                <p:cTn id="599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601" dur="500" fill="hold"/>
                                        <p:tgtEl>
                                          <p:spTgt spid="2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602" dur="500" fill="hold"/>
                                        <p:tgtEl>
                                          <p:spTgt spid="2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3" fill="hold">
                      <p:stCondLst>
                        <p:cond delay="indefinite"/>
                      </p:stCondLst>
                      <p:childTnLst>
                        <p:par>
                          <p:cTn id="604" fill="hold">
                            <p:stCondLst>
                              <p:cond delay="0"/>
                            </p:stCondLst>
                            <p:childTnLst>
                              <p:par>
                                <p:cTn id="605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607" dur="500" fill="hold"/>
                                        <p:tgtEl>
                                          <p:spTgt spid="23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608" dur="500" fill="hold"/>
                                        <p:tgtEl>
                                          <p:spTgt spid="23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9" fill="hold">
                      <p:stCondLst>
                        <p:cond delay="indefinite"/>
                      </p:stCondLst>
                      <p:childTnLst>
                        <p:par>
                          <p:cTn id="610" fill="hold">
                            <p:stCondLst>
                              <p:cond delay="0"/>
                            </p:stCondLst>
                            <p:childTnLst>
                              <p:par>
                                <p:cTn id="611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613" dur="500" fill="hold"/>
                                        <p:tgtEl>
                                          <p:spTgt spid="23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614" dur="500" fill="hold"/>
                                        <p:tgtEl>
                                          <p:spTgt spid="23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5" fill="hold">
                      <p:stCondLst>
                        <p:cond delay="indefinite"/>
                      </p:stCondLst>
                      <p:childTnLst>
                        <p:par>
                          <p:cTn id="616" fill="hold">
                            <p:stCondLst>
                              <p:cond delay="0"/>
                            </p:stCondLst>
                            <p:childTnLst>
                              <p:par>
                                <p:cTn id="617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619" dur="500" fill="hold"/>
                                        <p:tgtEl>
                                          <p:spTgt spid="23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620" dur="500" fill="hold"/>
                                        <p:tgtEl>
                                          <p:spTgt spid="23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1" fill="hold">
                      <p:stCondLst>
                        <p:cond delay="indefinite"/>
                      </p:stCondLst>
                      <p:childTnLst>
                        <p:par>
                          <p:cTn id="622" fill="hold">
                            <p:stCondLst>
                              <p:cond delay="0"/>
                            </p:stCondLst>
                            <p:childTnLst>
                              <p:par>
                                <p:cTn id="623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625" dur="500" fill="hold"/>
                                        <p:tgtEl>
                                          <p:spTgt spid="23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626" dur="500" fill="hold"/>
                                        <p:tgtEl>
                                          <p:spTgt spid="23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gradFill rotWithShape="0">
          <a:gsLst>
            <a:gs pos="0">
              <a:srgbClr val="ffff00"/>
            </a:gs>
            <a:gs pos="100000">
              <a:srgbClr val="00b0f0"/>
            </a:gs>
          </a:gsLst>
          <a:lin ang="5400000"/>
        </a:gra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" name="CustomShape 1"/>
          <p:cNvSpPr/>
          <p:nvPr/>
        </p:nvSpPr>
        <p:spPr>
          <a:xfrm>
            <a:off x="838080" y="365040"/>
            <a:ext cx="10514880" cy="13248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90000"/>
              </a:lnSpc>
            </a:pPr>
            <a:r>
              <a:rPr b="0" lang="de-DE" sz="4400" spc="-1" strike="noStrike">
                <a:solidFill>
                  <a:srgbClr val="000000"/>
                </a:solidFill>
                <a:latin typeface="Calibri Light"/>
              </a:rPr>
              <a:t>Antonio Yammara</a:t>
            </a:r>
            <a:endParaRPr b="0" lang="de-DE" sz="4400" spc="-1" strike="noStrike">
              <a:latin typeface="Arial"/>
            </a:endParaRPr>
          </a:p>
        </p:txBody>
      </p:sp>
      <p:sp>
        <p:nvSpPr>
          <p:cNvPr id="240" name="CustomShape 2"/>
          <p:cNvSpPr/>
          <p:nvPr/>
        </p:nvSpPr>
        <p:spPr>
          <a:xfrm>
            <a:off x="838080" y="1825560"/>
            <a:ext cx="10514880" cy="43506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>
              <a:lnSpc>
                <a:spcPct val="90000"/>
              </a:lnSpc>
              <a:spcBef>
                <a:spcPts val="1001"/>
              </a:spcBef>
            </a:pPr>
            <a:endParaRPr b="0" lang="de-DE" sz="1800" spc="-1" strike="noStrike">
              <a:latin typeface="Arial"/>
            </a:endParaRPr>
          </a:p>
          <a:p>
            <a:pPr marL="228600" indent="-22788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es-ES" sz="2800" spc="-1" strike="noStrike">
                <a:solidFill>
                  <a:srgbClr val="000000"/>
                </a:solidFill>
                <a:latin typeface="Calibri"/>
              </a:rPr>
              <a:t>Ähnlichkeit zwischen Figur/Erzähler und Autor</a:t>
            </a:r>
            <a:endParaRPr b="0" lang="de-DE" sz="2800" spc="-1" strike="noStrike">
              <a:latin typeface="Arial"/>
            </a:endParaRPr>
          </a:p>
          <a:p>
            <a:pPr marL="228600" indent="-22788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es-ES" sz="2800" spc="-1" strike="noStrike">
                <a:solidFill>
                  <a:srgbClr val="000000"/>
                </a:solidFill>
                <a:latin typeface="Calibri"/>
              </a:rPr>
              <a:t>rekonstruiert seine eigene Geschichte (damit auch die Geschichte Kolumbiens)</a:t>
            </a:r>
            <a:endParaRPr b="0" lang="de-DE" sz="2800" spc="-1" strike="noStrike">
              <a:latin typeface="Arial"/>
            </a:endParaRPr>
          </a:p>
          <a:p>
            <a:pPr lvl="1" marL="685800" indent="-22788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s-ES" sz="2400" spc="-1" strike="noStrike">
                <a:solidFill>
                  <a:srgbClr val="000000"/>
                </a:solidFill>
                <a:latin typeface="Calibri"/>
              </a:rPr>
              <a:t>aber: Schmerzmittel, Informationen anderer, Erinnerungen usw.</a:t>
            </a:r>
            <a:endParaRPr b="0" lang="de-DE" sz="2400" spc="-1" strike="noStrike">
              <a:latin typeface="Arial"/>
            </a:endParaRPr>
          </a:p>
          <a:p>
            <a:pPr lvl="1" marL="685800" indent="-22788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s-ES" sz="2400" spc="-1" strike="noStrike">
                <a:solidFill>
                  <a:srgbClr val="000000"/>
                </a:solidFill>
                <a:latin typeface="Calibri"/>
              </a:rPr>
              <a:t>keine Verlässlichkeit</a:t>
            </a:r>
            <a:endParaRPr b="0" lang="de-DE" sz="2400" spc="-1" strike="noStrike">
              <a:latin typeface="Arial"/>
            </a:endParaRPr>
          </a:p>
          <a:p>
            <a:pPr marL="228600" indent="-22788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es-ES" sz="2800" spc="-1" strike="noStrike">
                <a:solidFill>
                  <a:srgbClr val="000000"/>
                </a:solidFill>
                <a:latin typeface="Calibri"/>
              </a:rPr>
              <a:t>wie Maya Fritts unfreiwilliges Opfer des kolumbianischen Konflikts</a:t>
            </a:r>
            <a:endParaRPr b="0" lang="de-DE" sz="2800" spc="-1" strike="noStrike"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endParaRPr b="0" lang="de-DE" sz="2800" spc="-1" strike="noStrike"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endParaRPr b="0" lang="de-DE" sz="28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627" dur="indefinite" restart="never" nodeType="tmRoot">
          <p:childTnLst>
            <p:seq>
              <p:cTn id="628" dur="indefinite" nodeType="mainSeq">
                <p:childTnLst>
                  <p:par>
                    <p:cTn id="629" fill="hold">
                      <p:stCondLst>
                        <p:cond delay="indefinite"/>
                      </p:stCondLst>
                      <p:childTnLst>
                        <p:par>
                          <p:cTn id="630" fill="hold">
                            <p:stCondLst>
                              <p:cond delay="0"/>
                            </p:stCondLst>
                            <p:childTnLst>
                              <p:par>
                                <p:cTn id="631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633" dur="500" fill="hold"/>
                                        <p:tgtEl>
                                          <p:spTgt spid="2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634" dur="500" fill="hold"/>
                                        <p:tgtEl>
                                          <p:spTgt spid="2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5" fill="hold">
                      <p:stCondLst>
                        <p:cond delay="indefinite"/>
                      </p:stCondLst>
                      <p:childTnLst>
                        <p:par>
                          <p:cTn id="636" fill="hold">
                            <p:stCondLst>
                              <p:cond delay="0"/>
                            </p:stCondLst>
                            <p:childTnLst>
                              <p:par>
                                <p:cTn id="637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639" dur="500" fill="hold"/>
                                        <p:tgtEl>
                                          <p:spTgt spid="24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640" dur="500" fill="hold"/>
                                        <p:tgtEl>
                                          <p:spTgt spid="24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1" fill="hold">
                      <p:stCondLst>
                        <p:cond delay="indefinite"/>
                      </p:stCondLst>
                      <p:childTnLst>
                        <p:par>
                          <p:cTn id="642" fill="hold">
                            <p:stCondLst>
                              <p:cond delay="0"/>
                            </p:stCondLst>
                            <p:childTnLst>
                              <p:par>
                                <p:cTn id="643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645" dur="500" fill="hold"/>
                                        <p:tgtEl>
                                          <p:spTgt spid="24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646" dur="500" fill="hold"/>
                                        <p:tgtEl>
                                          <p:spTgt spid="24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7" fill="hold">
                      <p:stCondLst>
                        <p:cond delay="indefinite"/>
                      </p:stCondLst>
                      <p:childTnLst>
                        <p:par>
                          <p:cTn id="648" fill="hold">
                            <p:stCondLst>
                              <p:cond delay="0"/>
                            </p:stCondLst>
                            <p:childTnLst>
                              <p:par>
                                <p:cTn id="649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651" dur="500" fill="hold"/>
                                        <p:tgtEl>
                                          <p:spTgt spid="24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652" dur="500" fill="hold"/>
                                        <p:tgtEl>
                                          <p:spTgt spid="24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3" fill="hold">
                      <p:stCondLst>
                        <p:cond delay="indefinite"/>
                      </p:stCondLst>
                      <p:childTnLst>
                        <p:par>
                          <p:cTn id="654" fill="hold">
                            <p:stCondLst>
                              <p:cond delay="0"/>
                            </p:stCondLst>
                            <p:childTnLst>
                              <p:par>
                                <p:cTn id="655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657" dur="500" fill="hold"/>
                                        <p:tgtEl>
                                          <p:spTgt spid="24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658" dur="500" fill="hold"/>
                                        <p:tgtEl>
                                          <p:spTgt spid="24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gradFill rotWithShape="0">
          <a:gsLst>
            <a:gs pos="0">
              <a:srgbClr val="ffff00"/>
            </a:gs>
            <a:gs pos="100000">
              <a:srgbClr val="00b0f0"/>
            </a:gs>
          </a:gsLst>
          <a:lin ang="5400000"/>
        </a:gra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CustomShape 1"/>
          <p:cNvSpPr/>
          <p:nvPr/>
        </p:nvSpPr>
        <p:spPr>
          <a:xfrm>
            <a:off x="838080" y="365040"/>
            <a:ext cx="10514880" cy="13248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90000"/>
              </a:lnSpc>
            </a:pPr>
            <a:r>
              <a:rPr b="0" lang="de-DE" sz="4400" spc="-1" strike="noStrike">
                <a:solidFill>
                  <a:srgbClr val="000000"/>
                </a:solidFill>
                <a:latin typeface="Calibri Light"/>
              </a:rPr>
              <a:t>Ricardo Laverde</a:t>
            </a:r>
            <a:endParaRPr b="0" lang="de-DE" sz="4400" spc="-1" strike="noStrike">
              <a:latin typeface="Arial"/>
            </a:endParaRPr>
          </a:p>
        </p:txBody>
      </p:sp>
      <p:sp>
        <p:nvSpPr>
          <p:cNvPr id="242" name="CustomShape 2"/>
          <p:cNvSpPr/>
          <p:nvPr/>
        </p:nvSpPr>
        <p:spPr>
          <a:xfrm>
            <a:off x="838080" y="1825560"/>
            <a:ext cx="10514880" cy="43506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rmAutofit fontScale="77000"/>
          </a:bodyPr>
          <a:p>
            <a:pPr>
              <a:lnSpc>
                <a:spcPct val="90000"/>
              </a:lnSpc>
              <a:spcBef>
                <a:spcPts val="1001"/>
              </a:spcBef>
            </a:pPr>
            <a:endParaRPr b="0" lang="de-DE" sz="1800" spc="-1" strike="noStrike">
              <a:latin typeface="Arial"/>
            </a:endParaRPr>
          </a:p>
          <a:p>
            <a:pPr marL="228600" indent="-22788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es-ES" sz="2800" spc="-1" strike="noStrike">
                <a:solidFill>
                  <a:srgbClr val="000000"/>
                </a:solidFill>
                <a:latin typeface="Calibri"/>
              </a:rPr>
              <a:t>entstammt einer Familie, die im Laufe des 20. Jahrhunderts viel verlor</a:t>
            </a:r>
            <a:endParaRPr b="0" lang="de-DE" sz="2800" spc="-1" strike="noStrike">
              <a:latin typeface="Arial"/>
            </a:endParaRPr>
          </a:p>
          <a:p>
            <a:pPr marL="228600" indent="-22788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es-ES" sz="2800" spc="-1" strike="noStrike">
                <a:solidFill>
                  <a:srgbClr val="000000"/>
                </a:solidFill>
                <a:latin typeface="Calibri"/>
              </a:rPr>
              <a:t>möchte die Bedeutung der Familie wiedererlangen</a:t>
            </a:r>
            <a:endParaRPr b="0" lang="de-DE" sz="2800" spc="-1" strike="noStrike">
              <a:latin typeface="Arial"/>
            </a:endParaRPr>
          </a:p>
          <a:p>
            <a:pPr marL="228600" indent="-22788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es-ES" sz="2800" spc="-1" strike="noStrike">
                <a:solidFill>
                  <a:srgbClr val="000000"/>
                </a:solidFill>
                <a:latin typeface="Calibri"/>
              </a:rPr>
              <a:t>Chancen im Drogenhandel (Rahmenbedingungen erlauben ihm nicht, als Pilot der zivilen Luftfahrt tätig zu sein.)</a:t>
            </a:r>
            <a:endParaRPr b="0" lang="de-DE" sz="2800" spc="-1" strike="noStrike">
              <a:latin typeface="Arial"/>
            </a:endParaRPr>
          </a:p>
          <a:p>
            <a:pPr marL="228600" indent="-22788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es-ES" sz="2800" spc="-1" strike="noStrike">
                <a:solidFill>
                  <a:srgbClr val="000000"/>
                </a:solidFill>
                <a:latin typeface="Calibri"/>
              </a:rPr>
              <a:t>wird in den USA inhaftiert</a:t>
            </a:r>
            <a:endParaRPr b="0" lang="de-DE" sz="2800" spc="-1" strike="noStrike">
              <a:latin typeface="Arial"/>
            </a:endParaRPr>
          </a:p>
          <a:p>
            <a:pPr marL="228600" indent="-22788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es-ES" sz="2800" spc="-1" strike="noStrike">
                <a:solidFill>
                  <a:srgbClr val="000000"/>
                </a:solidFill>
                <a:latin typeface="Calibri"/>
              </a:rPr>
              <a:t>kehrt nach Kolumbien zurück </a:t>
            </a:r>
            <a:endParaRPr b="0" lang="de-DE" sz="2800" spc="-1" strike="noStrike">
              <a:latin typeface="Arial"/>
            </a:endParaRPr>
          </a:p>
          <a:p>
            <a:pPr marL="228600" indent="-22788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es-ES" sz="2800" spc="-1" strike="noStrike">
                <a:solidFill>
                  <a:srgbClr val="000000"/>
                </a:solidFill>
                <a:latin typeface="Calibri"/>
              </a:rPr>
              <a:t>wird von </a:t>
            </a:r>
            <a:r>
              <a:rPr b="0" i="1" lang="es-ES" sz="2800" spc="-1" strike="noStrike">
                <a:solidFill>
                  <a:srgbClr val="000000"/>
                </a:solidFill>
                <a:latin typeface="Calibri"/>
              </a:rPr>
              <a:t>sicarios</a:t>
            </a:r>
            <a:r>
              <a:rPr b="0" lang="es-ES" sz="2800" spc="-1" strike="noStrike">
                <a:solidFill>
                  <a:srgbClr val="000000"/>
                </a:solidFill>
                <a:latin typeface="Calibri"/>
              </a:rPr>
              <a:t> ermordert (Gründe bleiben unklar)</a:t>
            </a:r>
            <a:endParaRPr b="0" lang="de-DE" sz="2800" spc="-1" strike="noStrike">
              <a:latin typeface="Arial"/>
            </a:endParaRPr>
          </a:p>
          <a:p>
            <a:pPr marL="228600" indent="-22788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es-ES" sz="2800" spc="-1" strike="noStrike">
                <a:solidFill>
                  <a:srgbClr val="000000"/>
                </a:solidFill>
                <a:latin typeface="Calibri"/>
              </a:rPr>
              <a:t> </a:t>
            </a:r>
            <a:endParaRPr b="0" lang="de-DE" sz="28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659" dur="indefinite" restart="never" nodeType="tmRoot">
          <p:childTnLst>
            <p:seq>
              <p:cTn id="660" dur="indefinite" nodeType="mainSeq">
                <p:childTnLst>
                  <p:par>
                    <p:cTn id="661" fill="hold">
                      <p:stCondLst>
                        <p:cond delay="indefinite"/>
                      </p:stCondLst>
                      <p:childTnLst>
                        <p:par>
                          <p:cTn id="662" fill="hold">
                            <p:stCondLst>
                              <p:cond delay="0"/>
                            </p:stCondLst>
                            <p:childTnLst>
                              <p:par>
                                <p:cTn id="663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665" dur="500" fill="hold"/>
                                        <p:tgtEl>
                                          <p:spTgt spid="2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666" dur="500" fill="hold"/>
                                        <p:tgtEl>
                                          <p:spTgt spid="2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7" fill="hold">
                      <p:stCondLst>
                        <p:cond delay="indefinite"/>
                      </p:stCondLst>
                      <p:childTnLst>
                        <p:par>
                          <p:cTn id="668" fill="hold">
                            <p:stCondLst>
                              <p:cond delay="0"/>
                            </p:stCondLst>
                            <p:childTnLst>
                              <p:par>
                                <p:cTn id="669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671" dur="500" fill="hold"/>
                                        <p:tgtEl>
                                          <p:spTgt spid="2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672" dur="500" fill="hold"/>
                                        <p:tgtEl>
                                          <p:spTgt spid="2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3" fill="hold">
                      <p:stCondLst>
                        <p:cond delay="indefinite"/>
                      </p:stCondLst>
                      <p:childTnLst>
                        <p:par>
                          <p:cTn id="674" fill="hold">
                            <p:stCondLst>
                              <p:cond delay="0"/>
                            </p:stCondLst>
                            <p:childTnLst>
                              <p:par>
                                <p:cTn id="675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677" dur="500" fill="hold"/>
                                        <p:tgtEl>
                                          <p:spTgt spid="2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678" dur="500" fill="hold"/>
                                        <p:tgtEl>
                                          <p:spTgt spid="2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9" fill="hold">
                      <p:stCondLst>
                        <p:cond delay="indefinite"/>
                      </p:stCondLst>
                      <p:childTnLst>
                        <p:par>
                          <p:cTn id="680" fill="hold">
                            <p:stCondLst>
                              <p:cond delay="0"/>
                            </p:stCondLst>
                            <p:childTnLst>
                              <p:par>
                                <p:cTn id="681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683" dur="500" fill="hold"/>
                                        <p:tgtEl>
                                          <p:spTgt spid="2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684" dur="500" fill="hold"/>
                                        <p:tgtEl>
                                          <p:spTgt spid="2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5" fill="hold">
                      <p:stCondLst>
                        <p:cond delay="indefinite"/>
                      </p:stCondLst>
                      <p:childTnLst>
                        <p:par>
                          <p:cTn id="686" fill="hold">
                            <p:stCondLst>
                              <p:cond delay="0"/>
                            </p:stCondLst>
                            <p:childTnLst>
                              <p:par>
                                <p:cTn id="687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689" dur="500" fill="hold"/>
                                        <p:tgtEl>
                                          <p:spTgt spid="2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690" dur="500" fill="hold"/>
                                        <p:tgtEl>
                                          <p:spTgt spid="2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1" fill="hold">
                      <p:stCondLst>
                        <p:cond delay="indefinite"/>
                      </p:stCondLst>
                      <p:childTnLst>
                        <p:par>
                          <p:cTn id="692" fill="hold">
                            <p:stCondLst>
                              <p:cond delay="0"/>
                            </p:stCondLst>
                            <p:childTnLst>
                              <p:par>
                                <p:cTn id="693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695" dur="500" fill="hold"/>
                                        <p:tgtEl>
                                          <p:spTgt spid="2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696" dur="500" fill="hold"/>
                                        <p:tgtEl>
                                          <p:spTgt spid="2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7" fill="hold">
                      <p:stCondLst>
                        <p:cond delay="indefinite"/>
                      </p:stCondLst>
                      <p:childTnLst>
                        <p:par>
                          <p:cTn id="698" fill="hold">
                            <p:stCondLst>
                              <p:cond delay="0"/>
                            </p:stCondLst>
                            <p:childTnLst>
                              <p:par>
                                <p:cTn id="699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701" dur="500" fill="hold"/>
                                        <p:tgtEl>
                                          <p:spTgt spid="24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702" dur="500" fill="hold"/>
                                        <p:tgtEl>
                                          <p:spTgt spid="24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gradFill rotWithShape="0">
          <a:gsLst>
            <a:gs pos="0">
              <a:srgbClr val="ffff00"/>
            </a:gs>
            <a:gs pos="100000">
              <a:srgbClr val="00b0f0"/>
            </a:gs>
          </a:gsLst>
          <a:lin ang="5400000"/>
        </a:gra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" name="CustomShape 1"/>
          <p:cNvSpPr/>
          <p:nvPr/>
        </p:nvSpPr>
        <p:spPr>
          <a:xfrm>
            <a:off x="838080" y="365040"/>
            <a:ext cx="10514880" cy="13248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90000"/>
              </a:lnSpc>
            </a:pPr>
            <a:r>
              <a:rPr b="0" lang="de-DE" sz="4400" spc="-1" strike="noStrike">
                <a:solidFill>
                  <a:srgbClr val="000000"/>
                </a:solidFill>
                <a:latin typeface="Calibri Light"/>
              </a:rPr>
              <a:t>Elena Fritts</a:t>
            </a:r>
            <a:endParaRPr b="0" lang="de-DE" sz="4400" spc="-1" strike="noStrike">
              <a:latin typeface="Arial"/>
            </a:endParaRPr>
          </a:p>
        </p:txBody>
      </p:sp>
      <p:sp>
        <p:nvSpPr>
          <p:cNvPr id="244" name="CustomShape 2"/>
          <p:cNvSpPr/>
          <p:nvPr/>
        </p:nvSpPr>
        <p:spPr>
          <a:xfrm>
            <a:off x="838080" y="1825560"/>
            <a:ext cx="10514880" cy="43506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rmAutofit fontScale="97000"/>
          </a:bodyPr>
          <a:p>
            <a:pPr marL="228600" indent="-22788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de-DE" sz="2800" spc="-1" strike="noStrike">
                <a:solidFill>
                  <a:srgbClr val="000000"/>
                </a:solidFill>
                <a:latin typeface="Calibri"/>
              </a:rPr>
              <a:t>kommt mit dem Friedenskorps nach Kolumbien</a:t>
            </a:r>
            <a:endParaRPr b="0" lang="de-DE" sz="2800" spc="-1" strike="noStrike">
              <a:latin typeface="Arial"/>
            </a:endParaRPr>
          </a:p>
          <a:p>
            <a:pPr marL="228600" indent="-22788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de-DE" sz="2800" spc="-1" strike="noStrike">
                <a:solidFill>
                  <a:srgbClr val="000000"/>
                </a:solidFill>
                <a:latin typeface="Calibri"/>
              </a:rPr>
              <a:t>Friedenskorps:</a:t>
            </a:r>
            <a:endParaRPr b="0" lang="de-DE" sz="2800" spc="-1" strike="noStrike">
              <a:latin typeface="Arial"/>
            </a:endParaRPr>
          </a:p>
          <a:p>
            <a:pPr lvl="1" marL="685800" indent="-22788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de-DE" sz="2400" spc="-1" strike="noStrike">
                <a:solidFill>
                  <a:srgbClr val="000000"/>
                </a:solidFill>
                <a:latin typeface="Calibri"/>
              </a:rPr>
              <a:t>sollen Aufbauhilfe leisten</a:t>
            </a:r>
            <a:endParaRPr b="0" lang="de-DE" sz="2400" spc="-1" strike="noStrike">
              <a:latin typeface="Arial"/>
            </a:endParaRPr>
          </a:p>
          <a:p>
            <a:pPr lvl="1" marL="685800" indent="-22788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de-DE" sz="2400" spc="-1" strike="noStrike">
                <a:solidFill>
                  <a:srgbClr val="000000"/>
                </a:solidFill>
                <a:latin typeface="Calibri"/>
              </a:rPr>
              <a:t>kennen Zielländer kaum</a:t>
            </a:r>
            <a:endParaRPr b="0" lang="de-DE" sz="2400" spc="-1" strike="noStrike">
              <a:latin typeface="Arial"/>
            </a:endParaRPr>
          </a:p>
          <a:p>
            <a:pPr lvl="1" marL="685800" indent="-22788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de-DE" sz="2400" spc="-1" strike="noStrike">
                <a:solidFill>
                  <a:srgbClr val="000000"/>
                </a:solidFill>
                <a:latin typeface="Calibri"/>
              </a:rPr>
              <a:t>fliehen oft vor Situation in den USA (Kriege, Attentate)</a:t>
            </a:r>
            <a:endParaRPr b="0" lang="de-DE" sz="2400" spc="-1" strike="noStrike">
              <a:latin typeface="Arial"/>
            </a:endParaRPr>
          </a:p>
          <a:p>
            <a:pPr lvl="1" marL="685800" indent="-22788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de-DE" sz="2400" spc="-1" strike="noStrike">
                <a:solidFill>
                  <a:srgbClr val="000000"/>
                </a:solidFill>
                <a:latin typeface="Calibri"/>
              </a:rPr>
              <a:t>sind mitverantwortlich für Drogenhandel (</a:t>
            </a:r>
            <a:r>
              <a:rPr b="0" i="1" lang="de-DE" sz="2400" spc="-1" strike="noStrike">
                <a:solidFill>
                  <a:srgbClr val="000000"/>
                </a:solidFill>
                <a:latin typeface="Calibri"/>
              </a:rPr>
              <a:t>Pájaros de verano</a:t>
            </a:r>
            <a:r>
              <a:rPr b="0" lang="de-DE" sz="2400" spc="-1" strike="noStrike">
                <a:solidFill>
                  <a:srgbClr val="000000"/>
                </a:solidFill>
                <a:latin typeface="Calibri"/>
              </a:rPr>
              <a:t>)</a:t>
            </a:r>
            <a:endParaRPr b="0" lang="de-DE" sz="2400" spc="-1" strike="noStrike">
              <a:latin typeface="Arial"/>
            </a:endParaRPr>
          </a:p>
          <a:p>
            <a:pPr marL="228600" indent="-22788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de-DE" sz="2800" spc="-1" strike="noStrike">
                <a:solidFill>
                  <a:srgbClr val="000000"/>
                </a:solidFill>
                <a:latin typeface="Calibri"/>
              </a:rPr>
              <a:t>verurteilt Ricardos und Mike Barbieris Verstrickungen in den Drogenhandel nicht</a:t>
            </a:r>
            <a:endParaRPr b="0" lang="de-DE" sz="2800" spc="-1" strike="noStrike">
              <a:latin typeface="Arial"/>
            </a:endParaRPr>
          </a:p>
          <a:p>
            <a:pPr marL="228600" indent="-22788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es-ES" sz="2800" spc="-1" strike="noStrike">
                <a:solidFill>
                  <a:srgbClr val="000000"/>
                </a:solidFill>
                <a:latin typeface="Calibri"/>
              </a:rPr>
              <a:t>verleugnet die Verstrickungen gegenüber Maya</a:t>
            </a:r>
            <a:endParaRPr b="0" lang="de-DE" sz="2800" spc="-1" strike="noStrike">
              <a:latin typeface="Arial"/>
            </a:endParaRPr>
          </a:p>
          <a:p>
            <a:pPr marL="228600" indent="-22788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es-ES" sz="2800" spc="-1" strike="noStrike">
                <a:solidFill>
                  <a:srgbClr val="000000"/>
                </a:solidFill>
                <a:latin typeface="Calibri"/>
              </a:rPr>
              <a:t> </a:t>
            </a:r>
            <a:endParaRPr b="0" lang="de-DE" sz="28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703" dur="indefinite" restart="never" nodeType="tmRoot">
          <p:childTnLst>
            <p:seq>
              <p:cTn id="704" dur="indefinite" nodeType="mainSeq">
                <p:childTnLst>
                  <p:par>
                    <p:cTn id="705" fill="hold">
                      <p:stCondLst>
                        <p:cond delay="indefinite"/>
                      </p:stCondLst>
                      <p:childTnLst>
                        <p:par>
                          <p:cTn id="706" fill="hold">
                            <p:stCondLst>
                              <p:cond delay="0"/>
                            </p:stCondLst>
                            <p:childTnLst>
                              <p:par>
                                <p:cTn id="707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709" dur="500" fill="hold"/>
                                        <p:tgtEl>
                                          <p:spTgt spid="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710" dur="500" fill="hold"/>
                                        <p:tgtEl>
                                          <p:spTgt spid="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1" fill="hold">
                      <p:stCondLst>
                        <p:cond delay="indefinite"/>
                      </p:stCondLst>
                      <p:childTnLst>
                        <p:par>
                          <p:cTn id="712" fill="hold">
                            <p:stCondLst>
                              <p:cond delay="0"/>
                            </p:stCondLst>
                            <p:childTnLst>
                              <p:par>
                                <p:cTn id="713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715" dur="500" fill="hold"/>
                                        <p:tgtEl>
                                          <p:spTgt spid="24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716" dur="500" fill="hold"/>
                                        <p:tgtEl>
                                          <p:spTgt spid="24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7" fill="hold">
                      <p:stCondLst>
                        <p:cond delay="indefinite"/>
                      </p:stCondLst>
                      <p:childTnLst>
                        <p:par>
                          <p:cTn id="718" fill="hold">
                            <p:stCondLst>
                              <p:cond delay="0"/>
                            </p:stCondLst>
                            <p:childTnLst>
                              <p:par>
                                <p:cTn id="719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721" dur="500" fill="hold"/>
                                        <p:tgtEl>
                                          <p:spTgt spid="24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722" dur="500" fill="hold"/>
                                        <p:tgtEl>
                                          <p:spTgt spid="24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3" fill="hold">
                      <p:stCondLst>
                        <p:cond delay="indefinite"/>
                      </p:stCondLst>
                      <p:childTnLst>
                        <p:par>
                          <p:cTn id="724" fill="hold">
                            <p:stCondLst>
                              <p:cond delay="0"/>
                            </p:stCondLst>
                            <p:childTnLst>
                              <p:par>
                                <p:cTn id="725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727" dur="500" fill="hold"/>
                                        <p:tgtEl>
                                          <p:spTgt spid="24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728" dur="500" fill="hold"/>
                                        <p:tgtEl>
                                          <p:spTgt spid="24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9" fill="hold">
                      <p:stCondLst>
                        <p:cond delay="indefinite"/>
                      </p:stCondLst>
                      <p:childTnLst>
                        <p:par>
                          <p:cTn id="730" fill="hold">
                            <p:stCondLst>
                              <p:cond delay="0"/>
                            </p:stCondLst>
                            <p:childTnLst>
                              <p:par>
                                <p:cTn id="731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733" dur="500" fill="hold"/>
                                        <p:tgtEl>
                                          <p:spTgt spid="24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734" dur="500" fill="hold"/>
                                        <p:tgtEl>
                                          <p:spTgt spid="24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5" fill="hold">
                      <p:stCondLst>
                        <p:cond delay="indefinite"/>
                      </p:stCondLst>
                      <p:childTnLst>
                        <p:par>
                          <p:cTn id="736" fill="hold">
                            <p:stCondLst>
                              <p:cond delay="0"/>
                            </p:stCondLst>
                            <p:childTnLst>
                              <p:par>
                                <p:cTn id="737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739" dur="500" fill="hold"/>
                                        <p:tgtEl>
                                          <p:spTgt spid="24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740" dur="500" fill="hold"/>
                                        <p:tgtEl>
                                          <p:spTgt spid="24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1" fill="hold">
                      <p:stCondLst>
                        <p:cond delay="indefinite"/>
                      </p:stCondLst>
                      <p:childTnLst>
                        <p:par>
                          <p:cTn id="742" fill="hold">
                            <p:stCondLst>
                              <p:cond delay="0"/>
                            </p:stCondLst>
                            <p:childTnLst>
                              <p:par>
                                <p:cTn id="743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745" dur="500" fill="hold"/>
                                        <p:tgtEl>
                                          <p:spTgt spid="24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746" dur="500" fill="hold"/>
                                        <p:tgtEl>
                                          <p:spTgt spid="24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7" fill="hold">
                      <p:stCondLst>
                        <p:cond delay="indefinite"/>
                      </p:stCondLst>
                      <p:childTnLst>
                        <p:par>
                          <p:cTn id="748" fill="hold">
                            <p:stCondLst>
                              <p:cond delay="0"/>
                            </p:stCondLst>
                            <p:childTnLst>
                              <p:par>
                                <p:cTn id="749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751" dur="500" fill="hold"/>
                                        <p:tgtEl>
                                          <p:spTgt spid="24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752" dur="500" fill="hold"/>
                                        <p:tgtEl>
                                          <p:spTgt spid="24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3" fill="hold">
                      <p:stCondLst>
                        <p:cond delay="indefinite"/>
                      </p:stCondLst>
                      <p:childTnLst>
                        <p:par>
                          <p:cTn id="754" fill="hold">
                            <p:stCondLst>
                              <p:cond delay="0"/>
                            </p:stCondLst>
                            <p:childTnLst>
                              <p:par>
                                <p:cTn id="755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757" dur="500" fill="hold"/>
                                        <p:tgtEl>
                                          <p:spTgt spid="24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758" dur="500" fill="hold"/>
                                        <p:tgtEl>
                                          <p:spTgt spid="24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gradFill rotWithShape="0">
          <a:gsLst>
            <a:gs pos="0">
              <a:srgbClr val="ffff00"/>
            </a:gs>
            <a:gs pos="100000">
              <a:srgbClr val="00b0f0"/>
            </a:gs>
          </a:gsLst>
          <a:lin ang="5400000"/>
        </a:gra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CustomShape 1"/>
          <p:cNvSpPr/>
          <p:nvPr/>
        </p:nvSpPr>
        <p:spPr>
          <a:xfrm>
            <a:off x="838080" y="365040"/>
            <a:ext cx="10514880" cy="13248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90000"/>
              </a:lnSpc>
            </a:pPr>
            <a:r>
              <a:rPr b="0" lang="de-DE" sz="4400" spc="-1" strike="noStrike">
                <a:solidFill>
                  <a:srgbClr val="000000"/>
                </a:solidFill>
                <a:latin typeface="Calibri Light"/>
              </a:rPr>
              <a:t>Pablo Escobar</a:t>
            </a:r>
            <a:endParaRPr b="0" lang="de-DE" sz="4400" spc="-1" strike="noStrike">
              <a:latin typeface="Arial"/>
            </a:endParaRPr>
          </a:p>
        </p:txBody>
      </p:sp>
      <p:sp>
        <p:nvSpPr>
          <p:cNvPr id="246" name="CustomShape 2"/>
          <p:cNvSpPr/>
          <p:nvPr/>
        </p:nvSpPr>
        <p:spPr>
          <a:xfrm>
            <a:off x="838080" y="1825560"/>
            <a:ext cx="10514880" cy="43506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 marL="228600" indent="-22788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de-DE" sz="2800" spc="-1" strike="noStrike">
                <a:solidFill>
                  <a:srgbClr val="000000"/>
                </a:solidFill>
                <a:latin typeface="Calibri"/>
              </a:rPr>
              <a:t>allgegenwärtig (obwohl er bei Ricardos Ermordung schon tot ist)</a:t>
            </a:r>
            <a:endParaRPr b="0" lang="de-DE" sz="2800" spc="-1" strike="noStrike">
              <a:latin typeface="Arial"/>
            </a:endParaRPr>
          </a:p>
          <a:p>
            <a:pPr marL="228600" indent="-22788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de-DE" sz="2800" spc="-1" strike="noStrike">
                <a:solidFill>
                  <a:srgbClr val="000000"/>
                </a:solidFill>
                <a:latin typeface="Calibri"/>
              </a:rPr>
              <a:t>Attentate</a:t>
            </a:r>
            <a:endParaRPr b="0" lang="de-DE" sz="2800" spc="-1" strike="noStrike">
              <a:latin typeface="Arial"/>
            </a:endParaRPr>
          </a:p>
          <a:p>
            <a:pPr marL="228600" indent="-22788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de-DE" sz="2800" spc="-1" strike="noStrike">
                <a:solidFill>
                  <a:srgbClr val="000000"/>
                </a:solidFill>
                <a:latin typeface="Calibri"/>
              </a:rPr>
              <a:t>Hacienda Nápoles </a:t>
            </a:r>
            <a:endParaRPr b="0" lang="de-DE" sz="2800" spc="-1" strike="noStrike">
              <a:latin typeface="Arial"/>
            </a:endParaRPr>
          </a:p>
          <a:p>
            <a:pPr marL="228600" indent="-22788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de-DE" sz="2800" spc="-1" strike="noStrike">
                <a:solidFill>
                  <a:srgbClr val="000000"/>
                </a:solidFill>
                <a:latin typeface="Calibri"/>
              </a:rPr>
              <a:t>Symbolfigur</a:t>
            </a:r>
            <a:endParaRPr b="0" lang="de-DE" sz="2800" spc="-1" strike="noStrike"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</a:pPr>
            <a:endParaRPr b="0" lang="de-DE" sz="2800" spc="-1" strike="noStrike">
              <a:latin typeface="Arial"/>
            </a:endParaRPr>
          </a:p>
          <a:p>
            <a:pPr marL="228600" indent="-22788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de-DE" sz="2800" spc="-1" strike="noStrike">
                <a:solidFill>
                  <a:srgbClr val="000000"/>
                </a:solidFill>
                <a:latin typeface="Calibri"/>
              </a:rPr>
              <a:t>Tipp: Museo Casa de la Memoria in Medellín</a:t>
            </a:r>
            <a:endParaRPr b="0" lang="de-DE" sz="28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759" dur="indefinite" restart="never" nodeType="tmRoot">
          <p:childTnLst>
            <p:seq>
              <p:cTn id="760" dur="indefinite" nodeType="mainSeq">
                <p:childTnLst>
                  <p:par>
                    <p:cTn id="761" fill="hold">
                      <p:stCondLst>
                        <p:cond delay="indefinite"/>
                      </p:stCondLst>
                      <p:childTnLst>
                        <p:par>
                          <p:cTn id="762" fill="hold">
                            <p:stCondLst>
                              <p:cond delay="0"/>
                            </p:stCondLst>
                            <p:childTnLst>
                              <p:par>
                                <p:cTn id="763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765" dur="500" fill="hold"/>
                                        <p:tgtEl>
                                          <p:spTgt spid="2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766" dur="500" fill="hold"/>
                                        <p:tgtEl>
                                          <p:spTgt spid="2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7" fill="hold">
                      <p:stCondLst>
                        <p:cond delay="indefinite"/>
                      </p:stCondLst>
                      <p:childTnLst>
                        <p:par>
                          <p:cTn id="768" fill="hold">
                            <p:stCondLst>
                              <p:cond delay="0"/>
                            </p:stCondLst>
                            <p:childTnLst>
                              <p:par>
                                <p:cTn id="769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771" dur="500" fill="hold"/>
                                        <p:tgtEl>
                                          <p:spTgt spid="24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772" dur="500" fill="hold"/>
                                        <p:tgtEl>
                                          <p:spTgt spid="24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3" fill="hold">
                      <p:stCondLst>
                        <p:cond delay="indefinite"/>
                      </p:stCondLst>
                      <p:childTnLst>
                        <p:par>
                          <p:cTn id="774" fill="hold">
                            <p:stCondLst>
                              <p:cond delay="0"/>
                            </p:stCondLst>
                            <p:childTnLst>
                              <p:par>
                                <p:cTn id="775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777" dur="500" fill="hold"/>
                                        <p:tgtEl>
                                          <p:spTgt spid="24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778" dur="500" fill="hold"/>
                                        <p:tgtEl>
                                          <p:spTgt spid="24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9" fill="hold">
                      <p:stCondLst>
                        <p:cond delay="indefinite"/>
                      </p:stCondLst>
                      <p:childTnLst>
                        <p:par>
                          <p:cTn id="780" fill="hold">
                            <p:stCondLst>
                              <p:cond delay="0"/>
                            </p:stCondLst>
                            <p:childTnLst>
                              <p:par>
                                <p:cTn id="781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783" dur="500" fill="hold"/>
                                        <p:tgtEl>
                                          <p:spTgt spid="24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784" dur="500" fill="hold"/>
                                        <p:tgtEl>
                                          <p:spTgt spid="24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5" fill="hold">
                      <p:stCondLst>
                        <p:cond delay="indefinite"/>
                      </p:stCondLst>
                      <p:childTnLst>
                        <p:par>
                          <p:cTn id="786" fill="hold">
                            <p:stCondLst>
                              <p:cond delay="0"/>
                            </p:stCondLst>
                            <p:childTnLst>
                              <p:par>
                                <p:cTn id="787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789" dur="500" fill="hold"/>
                                        <p:tgtEl>
                                          <p:spTgt spid="24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790" dur="500" fill="hold"/>
                                        <p:tgtEl>
                                          <p:spTgt spid="24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gradFill rotWithShape="0">
          <a:gsLst>
            <a:gs pos="0">
              <a:srgbClr val="ffff00"/>
            </a:gs>
            <a:gs pos="100000">
              <a:srgbClr val="00b0f0"/>
            </a:gs>
          </a:gsLst>
          <a:lin ang="5400000"/>
        </a:gra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CustomShape 1"/>
          <p:cNvSpPr/>
          <p:nvPr/>
        </p:nvSpPr>
        <p:spPr>
          <a:xfrm>
            <a:off x="838080" y="365040"/>
            <a:ext cx="10514880" cy="13248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90000"/>
              </a:lnSpc>
            </a:pPr>
            <a:r>
              <a:rPr b="0" lang="de-DE" sz="4400" spc="-1" strike="noStrike">
                <a:solidFill>
                  <a:srgbClr val="000000"/>
                </a:solidFill>
                <a:latin typeface="Calibri Light"/>
              </a:rPr>
              <a:t>Aura</a:t>
            </a:r>
            <a:endParaRPr b="0" lang="de-DE" sz="4400" spc="-1" strike="noStrike">
              <a:latin typeface="Arial"/>
            </a:endParaRPr>
          </a:p>
        </p:txBody>
      </p:sp>
      <p:sp>
        <p:nvSpPr>
          <p:cNvPr id="248" name="CustomShape 2"/>
          <p:cNvSpPr/>
          <p:nvPr/>
        </p:nvSpPr>
        <p:spPr>
          <a:xfrm>
            <a:off x="838080" y="1825560"/>
            <a:ext cx="10514880" cy="43506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 marL="228600" indent="-22788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de-DE" sz="2800" spc="-1" strike="noStrike">
                <a:solidFill>
                  <a:srgbClr val="000000"/>
                </a:solidFill>
                <a:latin typeface="Calibri"/>
              </a:rPr>
              <a:t>lebt als Kind in Santo Domingo, México DF und Santiago de Chile</a:t>
            </a:r>
            <a:endParaRPr b="0" lang="de-DE" sz="2800" spc="-1" strike="noStrike">
              <a:latin typeface="Arial"/>
            </a:endParaRPr>
          </a:p>
          <a:p>
            <a:pPr marL="228600" indent="-22788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de-DE" sz="2800" spc="-1" strike="noStrike">
                <a:solidFill>
                  <a:srgbClr val="000000"/>
                </a:solidFill>
                <a:latin typeface="Calibri"/>
              </a:rPr>
              <a:t>daher hat sie keine Teilhabe am kollektiven Gedächtnis der Gewalt, weshalb sie ihren Mann nicht versteht</a:t>
            </a:r>
            <a:endParaRPr b="0" lang="de-DE" sz="2800" spc="-1" strike="noStrike">
              <a:latin typeface="Arial"/>
            </a:endParaRPr>
          </a:p>
          <a:p>
            <a:pPr marL="228600" indent="-22788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de-DE" sz="2800" spc="-1" strike="noStrike">
                <a:solidFill>
                  <a:srgbClr val="000000"/>
                </a:solidFill>
                <a:latin typeface="Calibri"/>
              </a:rPr>
              <a:t>repräsentiert diejenigen Kolumbianerinnen und Kolumbianer, die vor der Gewalt geflohen sind</a:t>
            </a:r>
            <a:endParaRPr b="0" lang="de-DE" sz="2800" spc="-1" strike="noStrike">
              <a:latin typeface="Arial"/>
            </a:endParaRPr>
          </a:p>
          <a:p>
            <a:pPr marL="228600" indent="-22788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de-DE" sz="2800" spc="-1" strike="noStrike">
                <a:solidFill>
                  <a:srgbClr val="000000"/>
                </a:solidFill>
                <a:latin typeface="Calibri"/>
              </a:rPr>
              <a:t> </a:t>
            </a:r>
            <a:endParaRPr b="0" lang="de-DE" sz="28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791" dur="indefinite" restart="never" nodeType="tmRoot">
          <p:childTnLst>
            <p:seq>
              <p:cTn id="792" dur="indefinite" nodeType="mainSeq">
                <p:childTnLst>
                  <p:par>
                    <p:cTn id="793" fill="hold">
                      <p:stCondLst>
                        <p:cond delay="indefinite"/>
                      </p:stCondLst>
                      <p:childTnLst>
                        <p:par>
                          <p:cTn id="794" fill="hold">
                            <p:stCondLst>
                              <p:cond delay="0"/>
                            </p:stCondLst>
                            <p:childTnLst>
                              <p:par>
                                <p:cTn id="795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797" dur="500" fill="hold"/>
                                        <p:tgtEl>
                                          <p:spTgt spid="2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798" dur="500" fill="hold"/>
                                        <p:tgtEl>
                                          <p:spTgt spid="2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9" fill="hold">
                      <p:stCondLst>
                        <p:cond delay="indefinite"/>
                      </p:stCondLst>
                      <p:childTnLst>
                        <p:par>
                          <p:cTn id="800" fill="hold">
                            <p:stCondLst>
                              <p:cond delay="0"/>
                            </p:stCondLst>
                            <p:childTnLst>
                              <p:par>
                                <p:cTn id="801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803" dur="500" fill="hold"/>
                                        <p:tgtEl>
                                          <p:spTgt spid="2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804" dur="500" fill="hold"/>
                                        <p:tgtEl>
                                          <p:spTgt spid="2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5" fill="hold">
                      <p:stCondLst>
                        <p:cond delay="indefinite"/>
                      </p:stCondLst>
                      <p:childTnLst>
                        <p:par>
                          <p:cTn id="806" fill="hold">
                            <p:stCondLst>
                              <p:cond delay="0"/>
                            </p:stCondLst>
                            <p:childTnLst>
                              <p:par>
                                <p:cTn id="807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809" dur="500" fill="hold"/>
                                        <p:tgtEl>
                                          <p:spTgt spid="24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810" dur="500" fill="hold"/>
                                        <p:tgtEl>
                                          <p:spTgt spid="24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1" fill="hold">
                      <p:stCondLst>
                        <p:cond delay="indefinite"/>
                      </p:stCondLst>
                      <p:childTnLst>
                        <p:par>
                          <p:cTn id="812" fill="hold">
                            <p:stCondLst>
                              <p:cond delay="0"/>
                            </p:stCondLst>
                            <p:childTnLst>
                              <p:par>
                                <p:cTn id="813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815" dur="500" fill="hold"/>
                                        <p:tgtEl>
                                          <p:spTgt spid="24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816" dur="500" fill="hold"/>
                                        <p:tgtEl>
                                          <p:spTgt spid="24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gradFill rotWithShape="0">
          <a:gsLst>
            <a:gs pos="0">
              <a:srgbClr val="ffff00"/>
            </a:gs>
            <a:gs pos="100000">
              <a:srgbClr val="00b0f0"/>
            </a:gs>
          </a:gsLst>
          <a:lin ang="5400000"/>
        </a:gra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CustomShape 1"/>
          <p:cNvSpPr/>
          <p:nvPr/>
        </p:nvSpPr>
        <p:spPr>
          <a:xfrm>
            <a:off x="839880" y="365040"/>
            <a:ext cx="10514880" cy="13248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90000"/>
              </a:lnSpc>
            </a:pPr>
            <a:r>
              <a:rPr b="0" lang="de-DE" sz="4400" spc="-1" strike="noStrike">
                <a:solidFill>
                  <a:srgbClr val="000000"/>
                </a:solidFill>
                <a:latin typeface="Calibri Light"/>
              </a:rPr>
              <a:t>Hacienda Nápoles</a:t>
            </a:r>
            <a:endParaRPr b="0" lang="de-DE" sz="4400" spc="-1" strike="noStrike">
              <a:latin typeface="Arial"/>
            </a:endParaRPr>
          </a:p>
        </p:txBody>
      </p:sp>
      <p:sp>
        <p:nvSpPr>
          <p:cNvPr id="250" name="CustomShape 2"/>
          <p:cNvSpPr/>
          <p:nvPr/>
        </p:nvSpPr>
        <p:spPr>
          <a:xfrm>
            <a:off x="839880" y="1681200"/>
            <a:ext cx="5157000" cy="8233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b">
            <a:noAutofit/>
          </a:bodyPr>
          <a:p>
            <a:pPr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r>
              <a:rPr b="1" lang="de-DE" sz="2400" spc="-1" strike="noStrike">
                <a:solidFill>
                  <a:srgbClr val="000000"/>
                </a:solidFill>
                <a:latin typeface="Calibri"/>
              </a:rPr>
              <a:t>ursprünglich</a:t>
            </a:r>
            <a:endParaRPr b="0" lang="de-DE" sz="2400" spc="-1" strike="noStrike">
              <a:latin typeface="Arial"/>
            </a:endParaRPr>
          </a:p>
        </p:txBody>
      </p:sp>
      <p:sp>
        <p:nvSpPr>
          <p:cNvPr id="251" name="CustomShape 3"/>
          <p:cNvSpPr/>
          <p:nvPr/>
        </p:nvSpPr>
        <p:spPr>
          <a:xfrm>
            <a:off x="839880" y="2505240"/>
            <a:ext cx="5157000" cy="36838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rmAutofit/>
          </a:bodyPr>
          <a:p>
            <a:pPr marL="228600" indent="-22788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de-DE" sz="2800" spc="-1" strike="noStrike">
                <a:solidFill>
                  <a:srgbClr val="000000"/>
                </a:solidFill>
                <a:latin typeface="Calibri"/>
              </a:rPr>
              <a:t>Luxusanwesen mit den Geldern aus dem Drogenhandel finanziert</a:t>
            </a:r>
            <a:endParaRPr b="0" lang="de-DE" sz="2800" spc="-1" strike="noStrike">
              <a:latin typeface="Arial"/>
            </a:endParaRPr>
          </a:p>
          <a:p>
            <a:pPr marL="228600" indent="-22788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de-DE" sz="2800" spc="-1" strike="noStrike">
                <a:solidFill>
                  <a:srgbClr val="000000"/>
                </a:solidFill>
                <a:latin typeface="Calibri"/>
              </a:rPr>
              <a:t>Machtzentrale</a:t>
            </a:r>
            <a:endParaRPr b="0" lang="de-DE" sz="2800" spc="-1" strike="noStrike">
              <a:latin typeface="Arial"/>
            </a:endParaRPr>
          </a:p>
          <a:p>
            <a:pPr marL="228600" indent="-22788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de-DE" sz="2800" spc="-1" strike="noStrike">
                <a:solidFill>
                  <a:srgbClr val="000000"/>
                </a:solidFill>
                <a:latin typeface="Calibri"/>
              </a:rPr>
              <a:t>Ort orgiastischer Exzesse</a:t>
            </a:r>
            <a:endParaRPr b="0" lang="de-DE" sz="2800" spc="-1" strike="noStrike">
              <a:latin typeface="Arial"/>
            </a:endParaRPr>
          </a:p>
          <a:p>
            <a:pPr marL="228600" indent="-22788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de-DE" sz="2800" spc="-1" strike="noStrike">
                <a:solidFill>
                  <a:srgbClr val="000000"/>
                </a:solidFill>
                <a:latin typeface="Calibri"/>
              </a:rPr>
              <a:t>Zoo</a:t>
            </a:r>
            <a:endParaRPr b="0" lang="de-DE" sz="2800" spc="-1" strike="noStrike">
              <a:latin typeface="Arial"/>
            </a:endParaRPr>
          </a:p>
        </p:txBody>
      </p:sp>
      <p:sp>
        <p:nvSpPr>
          <p:cNvPr id="252" name="CustomShape 4"/>
          <p:cNvSpPr/>
          <p:nvPr/>
        </p:nvSpPr>
        <p:spPr>
          <a:xfrm>
            <a:off x="6172200" y="1681200"/>
            <a:ext cx="5182560" cy="8233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b">
            <a:noAutofit/>
          </a:bodyPr>
          <a:p>
            <a:pPr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r>
              <a:rPr b="1" lang="de-DE" sz="2400" spc="-1" strike="noStrike">
                <a:solidFill>
                  <a:srgbClr val="000000"/>
                </a:solidFill>
                <a:latin typeface="Calibri"/>
              </a:rPr>
              <a:t>heute</a:t>
            </a:r>
            <a:endParaRPr b="0" lang="de-DE" sz="2400" spc="-1" strike="noStrike">
              <a:latin typeface="Arial"/>
            </a:endParaRPr>
          </a:p>
        </p:txBody>
      </p:sp>
      <p:sp>
        <p:nvSpPr>
          <p:cNvPr id="253" name="CustomShape 5"/>
          <p:cNvSpPr/>
          <p:nvPr/>
        </p:nvSpPr>
        <p:spPr>
          <a:xfrm>
            <a:off x="6172200" y="2505240"/>
            <a:ext cx="5182560" cy="36838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rmAutofit fontScale="56000"/>
          </a:bodyPr>
          <a:p>
            <a:pPr marL="228600" indent="-22788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de-DE" sz="2800" spc="-1" strike="noStrike">
                <a:solidFill>
                  <a:srgbClr val="000000"/>
                </a:solidFill>
                <a:latin typeface="Calibri"/>
              </a:rPr>
              <a:t>teurer Freizeitpark mit Übernachtungsmöglichkeiten</a:t>
            </a:r>
            <a:endParaRPr b="0" lang="de-DE" sz="2800" spc="-1" strike="noStrike">
              <a:latin typeface="Arial"/>
            </a:endParaRPr>
          </a:p>
          <a:p>
            <a:pPr marL="228600" indent="-22788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de-DE" sz="2800" spc="-1" strike="noStrike">
                <a:solidFill>
                  <a:srgbClr val="000000"/>
                </a:solidFill>
                <a:latin typeface="Calibri"/>
              </a:rPr>
              <a:t>heruntergekommenes Museum</a:t>
            </a:r>
            <a:endParaRPr b="0" lang="de-DE" sz="2800" spc="-1" strike="noStrike"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</a:pPr>
            <a:endParaRPr b="0" lang="de-DE" sz="2800" spc="-1" strike="noStrike"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</a:pPr>
            <a:endParaRPr b="0" lang="de-DE" sz="2800" spc="-1" strike="noStrike">
              <a:latin typeface="Arial"/>
            </a:endParaRPr>
          </a:p>
          <a:p>
            <a:pPr marL="228600" indent="-22788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de-DE" sz="2800" spc="-1" strike="noStrike">
                <a:solidFill>
                  <a:srgbClr val="000000"/>
                </a:solidFill>
                <a:latin typeface="Calibri"/>
              </a:rPr>
              <a:t>viele Nilpferde entwichen</a:t>
            </a:r>
            <a:endParaRPr b="0" lang="de-DE" sz="2800" spc="-1" strike="noStrike"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</a:pPr>
            <a:endParaRPr b="0" lang="de-DE" sz="2800" spc="-1" strike="noStrike">
              <a:latin typeface="Arial"/>
            </a:endParaRPr>
          </a:p>
          <a:p>
            <a:pPr marL="228600" indent="-22788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de-DE" sz="2800" spc="-1" strike="noStrike">
                <a:solidFill>
                  <a:srgbClr val="000000"/>
                </a:solidFill>
                <a:latin typeface="Calibri"/>
              </a:rPr>
              <a:t>Symbol für den Umgang mit der Vergangenheit (Verniedlichung)</a:t>
            </a:r>
            <a:endParaRPr b="0" lang="de-DE" sz="28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817" dur="indefinite" restart="never" nodeType="tmRoot">
          <p:childTnLst>
            <p:seq>
              <p:cTn id="818" dur="indefinite" nodeType="mainSeq">
                <p:childTnLst>
                  <p:par>
                    <p:cTn id="819" fill="hold">
                      <p:stCondLst>
                        <p:cond delay="indefinite"/>
                      </p:stCondLst>
                      <p:childTnLst>
                        <p:par>
                          <p:cTn id="820" fill="hold">
                            <p:stCondLst>
                              <p:cond delay="0"/>
                            </p:stCondLst>
                            <p:childTnLst>
                              <p:par>
                                <p:cTn id="821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823" dur="500" fill="hold"/>
                                        <p:tgtEl>
                                          <p:spTgt spid="2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824" dur="500" fill="hold"/>
                                        <p:tgtEl>
                                          <p:spTgt spid="2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5" fill="hold">
                      <p:stCondLst>
                        <p:cond delay="indefinite"/>
                      </p:stCondLst>
                      <p:childTnLst>
                        <p:par>
                          <p:cTn id="826" fill="hold">
                            <p:stCondLst>
                              <p:cond delay="0"/>
                            </p:stCondLst>
                            <p:childTnLst>
                              <p:par>
                                <p:cTn id="827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829" dur="500" fill="hold"/>
                                        <p:tgtEl>
                                          <p:spTgt spid="2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830" dur="500" fill="hold"/>
                                        <p:tgtEl>
                                          <p:spTgt spid="2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1" fill="hold">
                      <p:stCondLst>
                        <p:cond delay="indefinite"/>
                      </p:stCondLst>
                      <p:childTnLst>
                        <p:par>
                          <p:cTn id="832" fill="hold">
                            <p:stCondLst>
                              <p:cond delay="0"/>
                            </p:stCondLst>
                            <p:childTnLst>
                              <p:par>
                                <p:cTn id="833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835" dur="500" fill="hold"/>
                                        <p:tgtEl>
                                          <p:spTgt spid="2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836" dur="500" fill="hold"/>
                                        <p:tgtEl>
                                          <p:spTgt spid="2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7" fill="hold">
                      <p:stCondLst>
                        <p:cond delay="indefinite"/>
                      </p:stCondLst>
                      <p:childTnLst>
                        <p:par>
                          <p:cTn id="838" fill="hold">
                            <p:stCondLst>
                              <p:cond delay="0"/>
                            </p:stCondLst>
                            <p:childTnLst>
                              <p:par>
                                <p:cTn id="839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841" dur="500" fill="hold"/>
                                        <p:tgtEl>
                                          <p:spTgt spid="2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842" dur="500" fill="hold"/>
                                        <p:tgtEl>
                                          <p:spTgt spid="2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3" fill="hold">
                      <p:stCondLst>
                        <p:cond delay="indefinite"/>
                      </p:stCondLst>
                      <p:childTnLst>
                        <p:par>
                          <p:cTn id="844" fill="hold">
                            <p:stCondLst>
                              <p:cond delay="0"/>
                            </p:stCondLst>
                            <p:childTnLst>
                              <p:par>
                                <p:cTn id="845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847" dur="500" fill="hold"/>
                                        <p:tgtEl>
                                          <p:spTgt spid="2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848" dur="500" fill="hold"/>
                                        <p:tgtEl>
                                          <p:spTgt spid="2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9" fill="hold">
                      <p:stCondLst>
                        <p:cond delay="indefinite"/>
                      </p:stCondLst>
                      <p:childTnLst>
                        <p:par>
                          <p:cTn id="850" fill="hold">
                            <p:stCondLst>
                              <p:cond delay="0"/>
                            </p:stCondLst>
                            <p:childTnLst>
                              <p:par>
                                <p:cTn id="851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853" dur="500" fill="hold"/>
                                        <p:tgtEl>
                                          <p:spTgt spid="2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854" dur="500" fill="hold"/>
                                        <p:tgtEl>
                                          <p:spTgt spid="2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5" fill="hold">
                      <p:stCondLst>
                        <p:cond delay="indefinite"/>
                      </p:stCondLst>
                      <p:childTnLst>
                        <p:par>
                          <p:cTn id="856" fill="hold">
                            <p:stCondLst>
                              <p:cond delay="0"/>
                            </p:stCondLst>
                            <p:childTnLst>
                              <p:par>
                                <p:cTn id="857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859" dur="500" fill="hold"/>
                                        <p:tgtEl>
                                          <p:spTgt spid="2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860" dur="500" fill="hold"/>
                                        <p:tgtEl>
                                          <p:spTgt spid="2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1" fill="hold">
                      <p:stCondLst>
                        <p:cond delay="indefinite"/>
                      </p:stCondLst>
                      <p:childTnLst>
                        <p:par>
                          <p:cTn id="862" fill="hold">
                            <p:stCondLst>
                              <p:cond delay="0"/>
                            </p:stCondLst>
                            <p:childTnLst>
                              <p:par>
                                <p:cTn id="863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865" dur="500" fill="hold"/>
                                        <p:tgtEl>
                                          <p:spTgt spid="2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866" dur="500" fill="hold"/>
                                        <p:tgtEl>
                                          <p:spTgt spid="2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7" fill="hold">
                      <p:stCondLst>
                        <p:cond delay="indefinite"/>
                      </p:stCondLst>
                      <p:childTnLst>
                        <p:par>
                          <p:cTn id="868" fill="hold">
                            <p:stCondLst>
                              <p:cond delay="0"/>
                            </p:stCondLst>
                            <p:childTnLst>
                              <p:par>
                                <p:cTn id="869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871" dur="500" fill="hold"/>
                                        <p:tgtEl>
                                          <p:spTgt spid="25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872" dur="500" fill="hold"/>
                                        <p:tgtEl>
                                          <p:spTgt spid="25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3" fill="hold">
                      <p:stCondLst>
                        <p:cond delay="indefinite"/>
                      </p:stCondLst>
                      <p:childTnLst>
                        <p:par>
                          <p:cTn id="874" fill="hold">
                            <p:stCondLst>
                              <p:cond delay="0"/>
                            </p:stCondLst>
                            <p:childTnLst>
                              <p:par>
                                <p:cTn id="875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877" dur="500" fill="hold"/>
                                        <p:tgtEl>
                                          <p:spTgt spid="25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878" dur="500" fill="hold"/>
                                        <p:tgtEl>
                                          <p:spTgt spid="25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gradFill rotWithShape="0">
          <a:gsLst>
            <a:gs pos="0">
              <a:srgbClr val="ffff00"/>
            </a:gs>
            <a:gs pos="100000">
              <a:srgbClr val="00b0f0"/>
            </a:gs>
          </a:gsLst>
          <a:lin ang="5400000"/>
        </a:gra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CustomShape 1"/>
          <p:cNvSpPr/>
          <p:nvPr/>
        </p:nvSpPr>
        <p:spPr>
          <a:xfrm>
            <a:off x="838080" y="365040"/>
            <a:ext cx="10514880" cy="13248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90000"/>
              </a:lnSpc>
            </a:pPr>
            <a:r>
              <a:rPr b="0" lang="es-ES" sz="4400" spc="-1" strike="noStrike">
                <a:solidFill>
                  <a:srgbClr val="000000"/>
                </a:solidFill>
                <a:latin typeface="Calibri Light"/>
              </a:rPr>
              <a:t>Beobachtungen</a:t>
            </a:r>
            <a:endParaRPr b="0" lang="de-DE" sz="4400" spc="-1" strike="noStrike">
              <a:latin typeface="Arial"/>
            </a:endParaRPr>
          </a:p>
        </p:txBody>
      </p:sp>
      <p:sp>
        <p:nvSpPr>
          <p:cNvPr id="196" name="CustomShape 2"/>
          <p:cNvSpPr/>
          <p:nvPr/>
        </p:nvSpPr>
        <p:spPr>
          <a:xfrm>
            <a:off x="838080" y="1825560"/>
            <a:ext cx="10514880" cy="43506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rmAutofit fontScale="75000"/>
          </a:bodyPr>
          <a:p>
            <a:pPr marL="228600" indent="-22788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es-ES" sz="2800" spc="-1" strike="noStrike">
                <a:solidFill>
                  <a:srgbClr val="000000"/>
                </a:solidFill>
                <a:latin typeface="Calibri"/>
              </a:rPr>
              <a:t>erneute Gewalt trotz des Friedensabkommens 2016 und der weitgehenden Auflösung der FARC</a:t>
            </a:r>
            <a:endParaRPr b="0" lang="de-DE" sz="2800" spc="-1" strike="noStrike">
              <a:latin typeface="Arial"/>
            </a:endParaRPr>
          </a:p>
          <a:p>
            <a:pPr marL="228600" indent="-22788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es-ES" sz="2800" spc="-1" strike="noStrike">
                <a:solidFill>
                  <a:srgbClr val="000000"/>
                </a:solidFill>
                <a:latin typeface="Calibri"/>
              </a:rPr>
              <a:t>viele Politiker des rechten Spektrums lehnen den Friedensprozess ab</a:t>
            </a:r>
            <a:endParaRPr b="0" lang="de-DE" sz="2800" spc="-1" strike="noStrike">
              <a:latin typeface="Arial"/>
            </a:endParaRPr>
          </a:p>
          <a:p>
            <a:pPr marL="228600" indent="-22788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es-ES" sz="2800" spc="-1" strike="noStrike">
                <a:solidFill>
                  <a:srgbClr val="000000"/>
                </a:solidFill>
                <a:latin typeface="Calibri"/>
              </a:rPr>
              <a:t>Radikalisierung der Politik</a:t>
            </a:r>
            <a:endParaRPr b="0" lang="de-DE" sz="2800" spc="-1" strike="noStrike">
              <a:latin typeface="Arial"/>
            </a:endParaRPr>
          </a:p>
          <a:p>
            <a:pPr marL="228600" indent="-22788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es-ES" sz="2800" spc="-1" strike="noStrike">
                <a:solidFill>
                  <a:srgbClr val="000000"/>
                </a:solidFill>
                <a:latin typeface="Calibri"/>
              </a:rPr>
              <a:t>Proteste gehen stark von jungen Kolumbianerinnen und Kolumbianern der Unter- und Mittelschicht aus</a:t>
            </a:r>
            <a:endParaRPr b="0" lang="de-DE" sz="2800" spc="-1" strike="noStrike">
              <a:latin typeface="Arial"/>
            </a:endParaRPr>
          </a:p>
          <a:p>
            <a:pPr marL="228600" indent="-22788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es-ES" sz="2800" spc="-1" strike="noStrike">
                <a:solidFill>
                  <a:srgbClr val="000000"/>
                </a:solidFill>
                <a:latin typeface="Calibri"/>
              </a:rPr>
              <a:t>Staat (Polizei und Militär) geht mit großer Gewalt gegen Demonstranten vor</a:t>
            </a:r>
            <a:endParaRPr b="0" lang="de-DE" sz="2800" spc="-1" strike="noStrike">
              <a:latin typeface="Arial"/>
            </a:endParaRPr>
          </a:p>
          <a:p>
            <a:pPr marL="228600" indent="-22788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es-ES" sz="2800" spc="-1" strike="noStrike">
                <a:solidFill>
                  <a:srgbClr val="000000"/>
                </a:solidFill>
                <a:latin typeface="Calibri"/>
              </a:rPr>
              <a:t>zahlreiche Opfer (teils durch Lynchmorde) bei sozialen Organisationen, Gewerkschaften und ehemaligen Guerrilla-Kämpfern</a:t>
            </a:r>
            <a:endParaRPr b="0" lang="de-DE" sz="2800" spc="-1" strike="noStrike"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</a:pPr>
            <a:endParaRPr b="0" lang="de-DE" sz="2800" spc="-1" strike="noStrike"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</a:pPr>
            <a:endParaRPr b="0" lang="de-DE" sz="2800" spc="-1" strike="noStrike"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</a:pPr>
            <a:endParaRPr b="0" lang="de-DE" sz="28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7" dur="500" fill="hold"/>
                                        <p:tgtEl>
                                          <p:spTgt spid="1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8" dur="500" fill="hold"/>
                                        <p:tgtEl>
                                          <p:spTgt spid="1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3" dur="500" fill="hold"/>
                                        <p:tgtEl>
                                          <p:spTgt spid="19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4" dur="500" fill="hold"/>
                                        <p:tgtEl>
                                          <p:spTgt spid="19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9" dur="500" fill="hold"/>
                                        <p:tgtEl>
                                          <p:spTgt spid="19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0" dur="500" fill="hold"/>
                                        <p:tgtEl>
                                          <p:spTgt spid="19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25" dur="500" fill="hold"/>
                                        <p:tgtEl>
                                          <p:spTgt spid="19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6" dur="500" fill="hold"/>
                                        <p:tgtEl>
                                          <p:spTgt spid="19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31" dur="500" fill="hold"/>
                                        <p:tgtEl>
                                          <p:spTgt spid="19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32" dur="500" fill="hold"/>
                                        <p:tgtEl>
                                          <p:spTgt spid="19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37" dur="500" fill="hold"/>
                                        <p:tgtEl>
                                          <p:spTgt spid="19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38" dur="500" fill="hold"/>
                                        <p:tgtEl>
                                          <p:spTgt spid="19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gradFill rotWithShape="0">
          <a:gsLst>
            <a:gs pos="0">
              <a:srgbClr val="ffff00"/>
            </a:gs>
            <a:gs pos="100000">
              <a:srgbClr val="00b0f0"/>
            </a:gs>
          </a:gsLst>
          <a:lin ang="5400000"/>
        </a:gra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CustomShape 1"/>
          <p:cNvSpPr/>
          <p:nvPr/>
        </p:nvSpPr>
        <p:spPr>
          <a:xfrm>
            <a:off x="838080" y="365040"/>
            <a:ext cx="10514880" cy="13248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90000"/>
              </a:lnSpc>
            </a:pPr>
            <a:r>
              <a:rPr b="0" lang="de-DE" sz="4400" spc="-1" strike="noStrike">
                <a:solidFill>
                  <a:srgbClr val="000000"/>
                </a:solidFill>
                <a:latin typeface="Calibri Light"/>
              </a:rPr>
              <a:t>Wofür steht der Roman?</a:t>
            </a:r>
            <a:endParaRPr b="0" lang="de-DE" sz="4400" spc="-1" strike="noStrike">
              <a:latin typeface="Arial"/>
            </a:endParaRPr>
          </a:p>
        </p:txBody>
      </p:sp>
      <p:sp>
        <p:nvSpPr>
          <p:cNvPr id="255" name="CustomShape 2"/>
          <p:cNvSpPr/>
          <p:nvPr/>
        </p:nvSpPr>
        <p:spPr>
          <a:xfrm>
            <a:off x="838080" y="1825560"/>
            <a:ext cx="10514880" cy="43506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>
              <a:lnSpc>
                <a:spcPct val="90000"/>
              </a:lnSpc>
              <a:spcBef>
                <a:spcPts val="1001"/>
              </a:spcBef>
            </a:pPr>
            <a:endParaRPr b="0" lang="de-DE" sz="1800" spc="-1" strike="noStrike"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</a:pPr>
            <a:endParaRPr b="0" lang="de-DE" sz="1800" spc="-1" strike="noStrike">
              <a:latin typeface="Arial"/>
            </a:endParaRPr>
          </a:p>
          <a:p>
            <a:pPr marL="228600" indent="-22788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de-DE" sz="2800" spc="-1" strike="noStrike">
                <a:solidFill>
                  <a:srgbClr val="000000"/>
                </a:solidFill>
                <a:latin typeface="Calibri"/>
              </a:rPr>
              <a:t>Erinnerungskultur</a:t>
            </a:r>
            <a:r>
              <a:rPr b="0" lang="es-ES" sz="2800" spc="-1" strike="noStrike">
                <a:solidFill>
                  <a:srgbClr val="000000"/>
                </a:solidFill>
                <a:latin typeface="Calibri"/>
              </a:rPr>
              <a:t> (Aufarbeitung der Geschichte)</a:t>
            </a:r>
            <a:endParaRPr b="0" lang="de-DE" sz="2800" spc="-1" strike="noStrike">
              <a:latin typeface="Arial"/>
            </a:endParaRPr>
          </a:p>
          <a:p>
            <a:pPr marL="228600" indent="-22788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es-ES" sz="2800" spc="-1" strike="noStrike">
                <a:solidFill>
                  <a:srgbClr val="000000"/>
                </a:solidFill>
                <a:latin typeface="Calibri"/>
              </a:rPr>
              <a:t>kollektives Gedächtnis</a:t>
            </a:r>
            <a:endParaRPr b="0" lang="de-DE" sz="2800" spc="-1" strike="noStrike"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</a:pPr>
            <a:endParaRPr b="0" lang="de-DE" sz="2800" spc="-1" strike="noStrike">
              <a:latin typeface="Arial"/>
            </a:endParaRPr>
          </a:p>
          <a:p>
            <a:pPr marL="228600" indent="-22788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es-ES" sz="2800" spc="-1" strike="noStrike">
                <a:solidFill>
                  <a:srgbClr val="000000"/>
                </a:solidFill>
                <a:latin typeface="Calibri"/>
              </a:rPr>
              <a:t>Tragik der kolumbianischen Geschichte und Gegenwart</a:t>
            </a:r>
            <a:endParaRPr b="0" lang="de-DE" sz="2800" spc="-1" strike="noStrike">
              <a:latin typeface="Arial"/>
            </a:endParaRPr>
          </a:p>
          <a:p>
            <a:pPr marL="228600" indent="-22788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de-DE" sz="2800" spc="-1" strike="noStrike">
                <a:solidFill>
                  <a:srgbClr val="000000"/>
                </a:solidFill>
                <a:latin typeface="Calibri"/>
              </a:rPr>
              <a:t> </a:t>
            </a:r>
            <a:endParaRPr b="0" lang="de-DE" sz="28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879" dur="indefinite" restart="never" nodeType="tmRoot">
          <p:childTnLst>
            <p:seq>
              <p:cTn id="880" dur="indefinite" nodeType="mainSeq">
                <p:childTnLst>
                  <p:par>
                    <p:cTn id="881" fill="hold">
                      <p:stCondLst>
                        <p:cond delay="indefinite"/>
                      </p:stCondLst>
                      <p:childTnLst>
                        <p:par>
                          <p:cTn id="882" fill="hold">
                            <p:stCondLst>
                              <p:cond delay="0"/>
                            </p:stCondLst>
                            <p:childTnLst>
                              <p:par>
                                <p:cTn id="883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885" dur="500" fill="hold"/>
                                        <p:tgtEl>
                                          <p:spTgt spid="2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886" dur="500" fill="hold"/>
                                        <p:tgtEl>
                                          <p:spTgt spid="2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7" fill="hold">
                      <p:stCondLst>
                        <p:cond delay="indefinite"/>
                      </p:stCondLst>
                      <p:childTnLst>
                        <p:par>
                          <p:cTn id="888" fill="hold">
                            <p:stCondLst>
                              <p:cond delay="0"/>
                            </p:stCondLst>
                            <p:childTnLst>
                              <p:par>
                                <p:cTn id="889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891" dur="500" fill="hold"/>
                                        <p:tgtEl>
                                          <p:spTgt spid="2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892" dur="500" fill="hold"/>
                                        <p:tgtEl>
                                          <p:spTgt spid="2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3" fill="hold">
                      <p:stCondLst>
                        <p:cond delay="indefinite"/>
                      </p:stCondLst>
                      <p:childTnLst>
                        <p:par>
                          <p:cTn id="894" fill="hold">
                            <p:stCondLst>
                              <p:cond delay="0"/>
                            </p:stCondLst>
                            <p:childTnLst>
                              <p:par>
                                <p:cTn id="895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897" dur="500" fill="hold"/>
                                        <p:tgtEl>
                                          <p:spTgt spid="25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898" dur="500" fill="hold"/>
                                        <p:tgtEl>
                                          <p:spTgt spid="25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9" fill="hold">
                      <p:stCondLst>
                        <p:cond delay="indefinite"/>
                      </p:stCondLst>
                      <p:childTnLst>
                        <p:par>
                          <p:cTn id="900" fill="hold">
                            <p:stCondLst>
                              <p:cond delay="0"/>
                            </p:stCondLst>
                            <p:childTnLst>
                              <p:par>
                                <p:cTn id="901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903" dur="500" fill="hold"/>
                                        <p:tgtEl>
                                          <p:spTgt spid="25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904" dur="500" fill="hold"/>
                                        <p:tgtEl>
                                          <p:spTgt spid="25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gradFill rotWithShape="0">
          <a:gsLst>
            <a:gs pos="0">
              <a:srgbClr val="ffff00"/>
            </a:gs>
            <a:gs pos="100000">
              <a:srgbClr val="00b0f0"/>
            </a:gs>
          </a:gsLst>
          <a:lin ang="5400000"/>
        </a:gra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" name="CustomShape 1"/>
          <p:cNvSpPr/>
          <p:nvPr/>
        </p:nvSpPr>
        <p:spPr>
          <a:xfrm>
            <a:off x="831960" y="1709640"/>
            <a:ext cx="10514880" cy="28519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b">
            <a:noAutofit/>
          </a:bodyPr>
          <a:p>
            <a:pPr>
              <a:lnSpc>
                <a:spcPct val="90000"/>
              </a:lnSpc>
            </a:pPr>
            <a:r>
              <a:rPr b="0" lang="de-DE" sz="6000" spc="-1" strike="noStrike">
                <a:solidFill>
                  <a:srgbClr val="000000"/>
                </a:solidFill>
                <a:latin typeface="Calibri Light"/>
              </a:rPr>
              <a:t>Muchas gracias por su atención</a:t>
            </a:r>
            <a:endParaRPr b="0" lang="de-DE" sz="6000" spc="-1" strike="noStrike">
              <a:latin typeface="Arial"/>
            </a:endParaRPr>
          </a:p>
        </p:txBody>
      </p:sp>
      <p:sp>
        <p:nvSpPr>
          <p:cNvPr id="257" name="CustomShape 2"/>
          <p:cNvSpPr/>
          <p:nvPr/>
        </p:nvSpPr>
        <p:spPr>
          <a:xfrm>
            <a:off x="831960" y="4589640"/>
            <a:ext cx="10514880" cy="14994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gradFill rotWithShape="0">
          <a:gsLst>
            <a:gs pos="0">
              <a:srgbClr val="ffff00"/>
            </a:gs>
            <a:gs pos="100000">
              <a:srgbClr val="00b0f0"/>
            </a:gs>
          </a:gsLst>
          <a:lin ang="5400000"/>
        </a:gra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" name="CustomShape 1"/>
          <p:cNvSpPr/>
          <p:nvPr/>
        </p:nvSpPr>
        <p:spPr>
          <a:xfrm>
            <a:off x="838080" y="365040"/>
            <a:ext cx="10514880" cy="13248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259" name="CustomShape 2"/>
          <p:cNvSpPr/>
          <p:nvPr/>
        </p:nvSpPr>
        <p:spPr>
          <a:xfrm>
            <a:off x="838080" y="1825560"/>
            <a:ext cx="10514880" cy="43506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260" name="CustomShape 3"/>
          <p:cNvSpPr/>
          <p:nvPr/>
        </p:nvSpPr>
        <p:spPr>
          <a:xfrm>
            <a:off x="2300400" y="2589120"/>
            <a:ext cx="7651440" cy="22226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algn="just">
              <a:lnSpc>
                <a:spcPct val="100000"/>
              </a:lnSpc>
            </a:pPr>
            <a:r>
              <a:rPr b="0" lang="de-DE" sz="2800" spc="-1" strike="noStrike">
                <a:solidFill>
                  <a:srgbClr val="000000"/>
                </a:solidFill>
                <a:latin typeface="Calibri"/>
                <a:ea typeface="DejaVu Sans"/>
              </a:rPr>
              <a:t>Formulieren Sie auf Grundlage der theoretischen Einführung und Ihres bereits erworbenen Wissens zu den drei Kapiteln des Romans Ihre Erwartungen an das Material.</a:t>
            </a:r>
            <a:endParaRPr b="0" lang="de-DE" sz="28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gradFill rotWithShape="0">
          <a:gsLst>
            <a:gs pos="0">
              <a:srgbClr val="ffff00"/>
            </a:gs>
            <a:gs pos="100000">
              <a:srgbClr val="00b0f0"/>
            </a:gs>
          </a:gsLst>
          <a:lin ang="5400000"/>
        </a:gra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CustomShape 1"/>
          <p:cNvSpPr/>
          <p:nvPr/>
        </p:nvSpPr>
        <p:spPr>
          <a:xfrm>
            <a:off x="838080" y="365040"/>
            <a:ext cx="10514880" cy="13248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90000"/>
              </a:lnSpc>
            </a:pPr>
            <a:r>
              <a:rPr b="0" lang="es-ES" sz="4400" spc="-1" strike="noStrike">
                <a:solidFill>
                  <a:srgbClr val="000000"/>
                </a:solidFill>
                <a:latin typeface="Calibri Light"/>
              </a:rPr>
              <a:t>Beobachtungen</a:t>
            </a:r>
            <a:endParaRPr b="0" lang="de-DE" sz="4400" spc="-1" strike="noStrike">
              <a:latin typeface="Arial"/>
            </a:endParaRPr>
          </a:p>
        </p:txBody>
      </p:sp>
      <p:sp>
        <p:nvSpPr>
          <p:cNvPr id="198" name="CustomShape 2"/>
          <p:cNvSpPr/>
          <p:nvPr/>
        </p:nvSpPr>
        <p:spPr>
          <a:xfrm>
            <a:off x="838080" y="1825560"/>
            <a:ext cx="10514880" cy="43506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 marL="228600" indent="-22788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es-ES" sz="2800" spc="-1" strike="noStrike">
                <a:solidFill>
                  <a:srgbClr val="000000"/>
                </a:solidFill>
                <a:latin typeface="Calibri"/>
              </a:rPr>
              <a:t>Pandemie hat die Wirtschaft stark schrumpfen lassen; die Konsequenzen tragen hauptsächlich die Unter- und Mittelschicht </a:t>
            </a:r>
            <a:endParaRPr b="0" lang="de-DE" sz="2800" spc="-1" strike="noStrike">
              <a:latin typeface="Arial"/>
            </a:endParaRPr>
          </a:p>
          <a:p>
            <a:pPr marL="228600" indent="-22788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es-ES" sz="2800" spc="-1" strike="noStrike">
                <a:solidFill>
                  <a:srgbClr val="000000"/>
                </a:solidFill>
                <a:latin typeface="Calibri"/>
              </a:rPr>
              <a:t>Drogenkonsum im eigenen Land steigt</a:t>
            </a:r>
            <a:endParaRPr b="0" lang="de-DE" sz="2800" spc="-1" strike="noStrike">
              <a:latin typeface="Arial"/>
            </a:endParaRPr>
          </a:p>
          <a:p>
            <a:pPr marL="228600" indent="-22788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es-ES" sz="2800" spc="-1" strike="noStrike">
                <a:solidFill>
                  <a:srgbClr val="000000"/>
                </a:solidFill>
                <a:latin typeface="Calibri"/>
              </a:rPr>
              <a:t>Verstädterung</a:t>
            </a:r>
            <a:endParaRPr b="0" lang="de-DE" sz="2800" spc="-1" strike="noStrike">
              <a:latin typeface="Arial"/>
            </a:endParaRPr>
          </a:p>
          <a:p>
            <a:pPr marL="228600" indent="-22788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es-ES" sz="2800" spc="-1" strike="noStrike">
                <a:solidFill>
                  <a:srgbClr val="000000"/>
                </a:solidFill>
                <a:latin typeface="Calibri"/>
              </a:rPr>
              <a:t>große regionale Unterschiede</a:t>
            </a:r>
            <a:endParaRPr b="0" lang="de-DE" sz="2800" spc="-1" strike="noStrike">
              <a:latin typeface="Arial"/>
            </a:endParaRPr>
          </a:p>
          <a:p>
            <a:pPr marL="228600" indent="-22788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es-ES" sz="2800" spc="-1" strike="noStrike">
                <a:solidFill>
                  <a:srgbClr val="000000"/>
                </a:solidFill>
                <a:latin typeface="Calibri"/>
              </a:rPr>
              <a:t>teilweise Schuldzuweisung für die derzeitige Misere an die vielen Flüchtlinge aus Venezuela</a:t>
            </a:r>
            <a:endParaRPr b="0" lang="de-DE" sz="2800" spc="-1" strike="noStrike"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</a:pPr>
            <a:endParaRPr b="0" lang="de-DE" sz="2800" spc="-1" strike="noStrike"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</a:pPr>
            <a:endParaRPr b="0" lang="de-DE" sz="2800" spc="-1" strike="noStrike"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</a:pPr>
            <a:endParaRPr b="0" lang="de-DE" sz="28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39" dur="indefinite" restart="never" nodeType="tmRoot">
          <p:childTnLst>
            <p:seq>
              <p:cTn id="40" dur="indefinite" nodeType="mainSeq">
                <p:childTnLst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45" dur="500" fill="hold"/>
                                        <p:tgtEl>
                                          <p:spTgt spid="1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46" dur="500" fill="hold"/>
                                        <p:tgtEl>
                                          <p:spTgt spid="1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51" dur="500" fill="hold"/>
                                        <p:tgtEl>
                                          <p:spTgt spid="19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52" dur="500" fill="hold"/>
                                        <p:tgtEl>
                                          <p:spTgt spid="19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57" dur="500" fill="hold"/>
                                        <p:tgtEl>
                                          <p:spTgt spid="19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58" dur="500" fill="hold"/>
                                        <p:tgtEl>
                                          <p:spTgt spid="19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63" dur="500" fill="hold"/>
                                        <p:tgtEl>
                                          <p:spTgt spid="19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64" dur="500" fill="hold"/>
                                        <p:tgtEl>
                                          <p:spTgt spid="19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69" dur="500" fill="hold"/>
                                        <p:tgtEl>
                                          <p:spTgt spid="19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70" dur="500" fill="hold"/>
                                        <p:tgtEl>
                                          <p:spTgt spid="19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gradFill rotWithShape="0">
          <a:gsLst>
            <a:gs pos="0">
              <a:srgbClr val="ffff00"/>
            </a:gs>
            <a:gs pos="100000">
              <a:srgbClr val="00b0f0"/>
            </a:gs>
          </a:gsLst>
          <a:lin ang="5400000"/>
        </a:gra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CustomShape 1"/>
          <p:cNvSpPr/>
          <p:nvPr/>
        </p:nvSpPr>
        <p:spPr>
          <a:xfrm>
            <a:off x="838080" y="365040"/>
            <a:ext cx="10514880" cy="13248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90000"/>
              </a:lnSpc>
            </a:pPr>
            <a:r>
              <a:rPr b="0" lang="es-ES" sz="4400" spc="-1" strike="noStrike">
                <a:solidFill>
                  <a:srgbClr val="000000"/>
                </a:solidFill>
                <a:latin typeface="Calibri Light"/>
              </a:rPr>
              <a:t>Kurzer Abriss der Geschichte Kolumbiens</a:t>
            </a:r>
            <a:endParaRPr b="0" lang="de-DE" sz="4400" spc="-1" strike="noStrike">
              <a:latin typeface="Arial"/>
            </a:endParaRPr>
          </a:p>
        </p:txBody>
      </p:sp>
      <p:sp>
        <p:nvSpPr>
          <p:cNvPr id="200" name="CustomShape 2"/>
          <p:cNvSpPr/>
          <p:nvPr/>
        </p:nvSpPr>
        <p:spPr>
          <a:xfrm>
            <a:off x="838080" y="1825560"/>
            <a:ext cx="10514880" cy="43506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rmAutofit fontScale="75000"/>
          </a:bodyPr>
          <a:p>
            <a:pPr marL="228600" indent="-22788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es-ES" sz="2800" spc="-1" strike="noStrike">
                <a:solidFill>
                  <a:srgbClr val="000000"/>
                </a:solidFill>
                <a:latin typeface="Calibri"/>
              </a:rPr>
              <a:t>Unabhängigkeit von der spanischen Krone 1819 als República de Colombia (Begriff ‘Gran Colombia’ später zur Unterscheidung eingeführt)</a:t>
            </a:r>
            <a:endParaRPr b="0" lang="de-DE" sz="2800" spc="-1" strike="noStrike">
              <a:latin typeface="Arial"/>
            </a:endParaRPr>
          </a:p>
          <a:p>
            <a:pPr marL="228600" indent="-22788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es-ES" sz="2800" spc="-1" strike="noStrike">
                <a:solidFill>
                  <a:srgbClr val="000000"/>
                </a:solidFill>
                <a:latin typeface="Calibri"/>
              </a:rPr>
              <a:t>Präsident Simón Bolívar</a:t>
            </a:r>
            <a:endParaRPr b="0" lang="de-DE" sz="2800" spc="-1" strike="noStrike">
              <a:latin typeface="Arial"/>
            </a:endParaRPr>
          </a:p>
          <a:p>
            <a:pPr marL="228600" indent="-22788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es-ES" sz="2800" spc="-1" strike="noStrike">
                <a:solidFill>
                  <a:srgbClr val="000000"/>
                </a:solidFill>
                <a:latin typeface="Calibri"/>
              </a:rPr>
              <a:t>umfasst Colombia (einschl. Panamá), Venezuela, Ecuador und Teile von Perú und Guayana</a:t>
            </a:r>
            <a:endParaRPr b="0" lang="de-DE" sz="2800" spc="-1" strike="noStrike">
              <a:latin typeface="Arial"/>
            </a:endParaRPr>
          </a:p>
          <a:p>
            <a:pPr marL="228600" indent="-22788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es-ES" sz="2800" spc="-1" strike="noStrike">
                <a:solidFill>
                  <a:srgbClr val="000000"/>
                </a:solidFill>
                <a:latin typeface="Calibri"/>
              </a:rPr>
              <a:t>Einwohnerzahl: ca. 1,1 Millionen (vgl. heute: über 100 Millionen)</a:t>
            </a:r>
            <a:endParaRPr b="0" lang="de-DE" sz="2800" spc="-1" strike="noStrike">
              <a:latin typeface="Arial"/>
            </a:endParaRPr>
          </a:p>
          <a:p>
            <a:pPr marL="228600" indent="-22788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es-ES" sz="2800" spc="-1" strike="noStrike">
                <a:solidFill>
                  <a:srgbClr val="000000"/>
                </a:solidFill>
                <a:latin typeface="Calibri"/>
              </a:rPr>
              <a:t>1831 Gründung der drei unabhängigen Staaten (Colombia, Venezuela, Ecuador)</a:t>
            </a:r>
            <a:endParaRPr b="0" lang="de-DE" sz="2800" spc="-1" strike="noStrike">
              <a:latin typeface="Arial"/>
            </a:endParaRPr>
          </a:p>
          <a:p>
            <a:pPr marL="228600" indent="-22788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es-ES" sz="2800" spc="-1" strike="noStrike">
                <a:solidFill>
                  <a:srgbClr val="000000"/>
                </a:solidFill>
                <a:latin typeface="Calibri"/>
              </a:rPr>
              <a:t>1903 Unabhängigkeitserklärung Panamás durch Einwirkung der USA</a:t>
            </a:r>
            <a:endParaRPr b="0" lang="de-DE" sz="2800" spc="-1" strike="noStrike"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</a:pPr>
            <a:endParaRPr b="0" lang="de-DE" sz="2800" spc="-1" strike="noStrike"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</a:pPr>
            <a:endParaRPr b="0" lang="de-DE" sz="28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71" dur="indefinite" restart="never" nodeType="tmRoot">
          <p:childTnLst>
            <p:seq>
              <p:cTn id="72" dur="indefinite" nodeType="mainSeq">
                <p:childTnLst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77" dur="500" fill="hold"/>
                                        <p:tgtEl>
                                          <p:spTgt spid="2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78" dur="500" fill="hold"/>
                                        <p:tgtEl>
                                          <p:spTgt spid="2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83" dur="500" fill="hold"/>
                                        <p:tgtEl>
                                          <p:spTgt spid="2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84" dur="500" fill="hold"/>
                                        <p:tgtEl>
                                          <p:spTgt spid="2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89" dur="500" fill="hold"/>
                                        <p:tgtEl>
                                          <p:spTgt spid="2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90" dur="500" fill="hold"/>
                                        <p:tgtEl>
                                          <p:spTgt spid="2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95" dur="500" fill="hold"/>
                                        <p:tgtEl>
                                          <p:spTgt spid="2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96" dur="500" fill="hold"/>
                                        <p:tgtEl>
                                          <p:spTgt spid="2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01" dur="500" fill="hold"/>
                                        <p:tgtEl>
                                          <p:spTgt spid="2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02" dur="500" fill="hold"/>
                                        <p:tgtEl>
                                          <p:spTgt spid="2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07" dur="500" fill="hold"/>
                                        <p:tgtEl>
                                          <p:spTgt spid="2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08" dur="500" fill="hold"/>
                                        <p:tgtEl>
                                          <p:spTgt spid="2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gradFill rotWithShape="0">
          <a:gsLst>
            <a:gs pos="0">
              <a:srgbClr val="ffff00"/>
            </a:gs>
            <a:gs pos="100000">
              <a:srgbClr val="00b0f0"/>
            </a:gs>
          </a:gsLst>
          <a:lin ang="5400000"/>
        </a:gra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CustomShape 1"/>
          <p:cNvSpPr/>
          <p:nvPr/>
        </p:nvSpPr>
        <p:spPr>
          <a:xfrm>
            <a:off x="839880" y="365040"/>
            <a:ext cx="10514880" cy="13248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/>
          </a:bodyPr>
          <a:p>
            <a:pPr>
              <a:lnSpc>
                <a:spcPct val="90000"/>
              </a:lnSpc>
            </a:pPr>
            <a:r>
              <a:rPr b="0" lang="es-ES" sz="4400" spc="-1" strike="noStrike">
                <a:solidFill>
                  <a:srgbClr val="000000"/>
                </a:solidFill>
                <a:latin typeface="Calibri Light"/>
              </a:rPr>
              <a:t>Politik – frühe Festlegung auf nur zwei politische Strömungen</a:t>
            </a:r>
            <a:endParaRPr b="0" lang="de-DE" sz="4400" spc="-1" strike="noStrike">
              <a:latin typeface="Arial"/>
            </a:endParaRPr>
          </a:p>
        </p:txBody>
      </p:sp>
      <p:sp>
        <p:nvSpPr>
          <p:cNvPr id="202" name="CustomShape 2"/>
          <p:cNvSpPr/>
          <p:nvPr/>
        </p:nvSpPr>
        <p:spPr>
          <a:xfrm>
            <a:off x="839880" y="1681200"/>
            <a:ext cx="5157000" cy="8233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b">
            <a:noAutofit/>
          </a:bodyPr>
          <a:p>
            <a:pPr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r>
              <a:rPr b="1" lang="es-ES" sz="2400" spc="-1" strike="noStrike">
                <a:solidFill>
                  <a:srgbClr val="000000"/>
                </a:solidFill>
                <a:latin typeface="Calibri"/>
              </a:rPr>
              <a:t>Konservative Gruppierungen</a:t>
            </a:r>
            <a:r>
              <a:rPr b="1" lang="es-ES" sz="24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1" lang="es-ES" sz="2400" spc="-1" strike="noStrike">
                <a:solidFill>
                  <a:srgbClr val="000000"/>
                </a:solidFill>
                <a:latin typeface="Calibri"/>
              </a:rPr>
              <a:t>	</a:t>
            </a:r>
            <a:endParaRPr b="0" lang="de-DE" sz="2400" spc="-1" strike="noStrike">
              <a:latin typeface="Arial"/>
            </a:endParaRPr>
          </a:p>
        </p:txBody>
      </p:sp>
      <p:sp>
        <p:nvSpPr>
          <p:cNvPr id="203" name="CustomShape 3"/>
          <p:cNvSpPr/>
          <p:nvPr/>
        </p:nvSpPr>
        <p:spPr>
          <a:xfrm>
            <a:off x="839880" y="2505240"/>
            <a:ext cx="5157000" cy="36838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rmAutofit fontScale="94000"/>
          </a:bodyPr>
          <a:p>
            <a:pPr marL="228600" indent="-227880">
              <a:lnSpc>
                <a:spcPct val="90000"/>
              </a:lnSpc>
              <a:buClr>
                <a:srgbClr val="000000"/>
              </a:buClr>
              <a:buFont typeface="Arial"/>
              <a:buChar char="•"/>
            </a:pPr>
            <a:r>
              <a:rPr b="0" lang="es-ES" sz="2800" spc="-1" strike="noStrike">
                <a:solidFill>
                  <a:srgbClr val="000000"/>
                </a:solidFill>
                <a:latin typeface="Calibri"/>
              </a:rPr>
              <a:t>oligarchisch strukturiertes Wirtschaftsmodell als Fortführung der Verhältnisse in der Kolonialzeit</a:t>
            </a:r>
            <a:endParaRPr b="0" lang="de-DE" sz="2800" spc="-1" strike="noStrike">
              <a:latin typeface="Arial"/>
            </a:endParaRPr>
          </a:p>
          <a:p>
            <a:pPr marL="228600" indent="-227880">
              <a:lnSpc>
                <a:spcPct val="90000"/>
              </a:lnSpc>
              <a:buClr>
                <a:srgbClr val="000000"/>
              </a:buClr>
              <a:buFont typeface="Arial"/>
              <a:buChar char="•"/>
            </a:pPr>
            <a:r>
              <a:rPr b="0" lang="es-ES" sz="2800" spc="-1" strike="noStrike">
                <a:solidFill>
                  <a:srgbClr val="000000"/>
                </a:solidFill>
                <a:latin typeface="Calibri"/>
              </a:rPr>
              <a:t>starker Einfluss der katholischen Kirche</a:t>
            </a:r>
            <a:r>
              <a:rPr b="0" lang="es-ES" sz="2800" spc="-1" strike="noStrike">
                <a:solidFill>
                  <a:srgbClr val="000000"/>
                </a:solidFill>
                <a:latin typeface="Calibri"/>
              </a:rPr>
              <a:t>	</a:t>
            </a:r>
            <a:endParaRPr b="0" lang="de-DE" sz="2800" spc="-1" strike="noStrike">
              <a:latin typeface="Arial"/>
            </a:endParaRPr>
          </a:p>
          <a:p>
            <a:pPr marL="228600" indent="-227880">
              <a:lnSpc>
                <a:spcPct val="90000"/>
              </a:lnSpc>
              <a:buClr>
                <a:srgbClr val="000000"/>
              </a:buClr>
              <a:buFont typeface="Arial"/>
              <a:buChar char="•"/>
            </a:pPr>
            <a:r>
              <a:rPr b="0" lang="es-ES" sz="2800" spc="-1" strike="noStrike">
                <a:solidFill>
                  <a:srgbClr val="000000"/>
                </a:solidFill>
                <a:latin typeface="Calibri"/>
              </a:rPr>
              <a:t>Zentralismus</a:t>
            </a:r>
            <a:endParaRPr b="0" lang="de-DE" sz="2800" spc="-1" strike="noStrike">
              <a:latin typeface="Arial"/>
            </a:endParaRPr>
          </a:p>
          <a:p>
            <a:pPr marL="228600" indent="-227880">
              <a:lnSpc>
                <a:spcPct val="90000"/>
              </a:lnSpc>
              <a:buClr>
                <a:srgbClr val="000000"/>
              </a:buClr>
              <a:buFont typeface="Arial"/>
              <a:buChar char="•"/>
            </a:pPr>
            <a:r>
              <a:rPr b="0" lang="es-ES" sz="2800" spc="-1" strike="noStrike">
                <a:solidFill>
                  <a:srgbClr val="000000"/>
                </a:solidFill>
                <a:latin typeface="Calibri"/>
              </a:rPr>
              <a:t>Manifestierung der Macht der weißen Oberschicht</a:t>
            </a:r>
            <a:endParaRPr b="0" lang="de-DE" sz="2800" spc="-1" strike="noStrike"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</a:pPr>
            <a:endParaRPr b="0" lang="de-DE" sz="2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de-DE" sz="2800" spc="-1" strike="noStrike">
              <a:latin typeface="Arial"/>
            </a:endParaRPr>
          </a:p>
        </p:txBody>
      </p:sp>
      <p:sp>
        <p:nvSpPr>
          <p:cNvPr id="204" name="CustomShape 4"/>
          <p:cNvSpPr/>
          <p:nvPr/>
        </p:nvSpPr>
        <p:spPr>
          <a:xfrm>
            <a:off x="6172200" y="2505240"/>
            <a:ext cx="5182560" cy="36838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rmAutofit fontScale="70000"/>
          </a:bodyPr>
          <a:p>
            <a:pPr marL="228600" indent="-227880">
              <a:lnSpc>
                <a:spcPct val="90000"/>
              </a:lnSpc>
              <a:buClr>
                <a:srgbClr val="000000"/>
              </a:buClr>
              <a:buFont typeface="Arial"/>
              <a:buChar char="•"/>
            </a:pPr>
            <a:r>
              <a:rPr b="0" lang="es-ES" sz="2800" spc="-1" strike="noStrike">
                <a:solidFill>
                  <a:srgbClr val="000000"/>
                </a:solidFill>
                <a:latin typeface="Calibri"/>
              </a:rPr>
              <a:t>auf Freihandel basierendes Wirtschaftsmodell</a:t>
            </a:r>
            <a:endParaRPr b="0" lang="de-DE" sz="2800" spc="-1" strike="noStrike">
              <a:latin typeface="Arial"/>
            </a:endParaRPr>
          </a:p>
          <a:p>
            <a:pPr>
              <a:lnSpc>
                <a:spcPct val="90000"/>
              </a:lnSpc>
            </a:pPr>
            <a:endParaRPr b="0" lang="de-DE" sz="2800" spc="-1" strike="noStrike">
              <a:latin typeface="Arial"/>
            </a:endParaRPr>
          </a:p>
          <a:p>
            <a:pPr>
              <a:lnSpc>
                <a:spcPct val="90000"/>
              </a:lnSpc>
            </a:pPr>
            <a:endParaRPr b="0" lang="de-DE" sz="2800" spc="-1" strike="noStrike">
              <a:latin typeface="Arial"/>
            </a:endParaRPr>
          </a:p>
          <a:p>
            <a:pPr marL="228600" indent="-227880">
              <a:lnSpc>
                <a:spcPct val="90000"/>
              </a:lnSpc>
              <a:buClr>
                <a:srgbClr val="000000"/>
              </a:buClr>
              <a:buFont typeface="Arial"/>
              <a:buChar char="•"/>
            </a:pPr>
            <a:r>
              <a:rPr b="0" lang="es-ES" sz="2800" spc="-1" strike="noStrike">
                <a:solidFill>
                  <a:srgbClr val="000000"/>
                </a:solidFill>
                <a:latin typeface="Calibri"/>
              </a:rPr>
              <a:t>Trennung von Kirche und Staat</a:t>
            </a:r>
            <a:endParaRPr b="0" lang="de-DE" sz="2800" spc="-1" strike="noStrike">
              <a:latin typeface="Arial"/>
            </a:endParaRPr>
          </a:p>
          <a:p>
            <a:pPr>
              <a:lnSpc>
                <a:spcPct val="90000"/>
              </a:lnSpc>
            </a:pPr>
            <a:endParaRPr b="0" lang="de-DE" sz="2800" spc="-1" strike="noStrike">
              <a:latin typeface="Arial"/>
            </a:endParaRPr>
          </a:p>
          <a:p>
            <a:pPr marL="228600" indent="-227880">
              <a:lnSpc>
                <a:spcPct val="90000"/>
              </a:lnSpc>
              <a:buClr>
                <a:srgbClr val="000000"/>
              </a:buClr>
              <a:buFont typeface="Arial"/>
              <a:buChar char="•"/>
            </a:pPr>
            <a:r>
              <a:rPr b="0" lang="es-ES" sz="2800" spc="-1" strike="noStrike">
                <a:solidFill>
                  <a:srgbClr val="000000"/>
                </a:solidFill>
                <a:latin typeface="Calibri"/>
              </a:rPr>
              <a:t>Föderalismus</a:t>
            </a:r>
            <a:endParaRPr b="0" lang="de-DE" sz="2800" spc="-1" strike="noStrike">
              <a:latin typeface="Arial"/>
            </a:endParaRPr>
          </a:p>
          <a:p>
            <a:pPr marL="228600" indent="-227880">
              <a:lnSpc>
                <a:spcPct val="90000"/>
              </a:lnSpc>
              <a:buClr>
                <a:srgbClr val="000000"/>
              </a:buClr>
              <a:buFont typeface="Arial"/>
              <a:buChar char="•"/>
            </a:pPr>
            <a:r>
              <a:rPr b="0" lang="es-ES" sz="2800" spc="-1" strike="noStrike">
                <a:solidFill>
                  <a:srgbClr val="000000"/>
                </a:solidFill>
                <a:latin typeface="Calibri"/>
              </a:rPr>
              <a:t>stärkere Förderung der Bürgerrechte aller ethnischer Gruppen</a:t>
            </a:r>
            <a:endParaRPr b="0" lang="de-DE" sz="2800" spc="-1" strike="noStrike">
              <a:latin typeface="Arial"/>
            </a:endParaRPr>
          </a:p>
          <a:p>
            <a:pPr>
              <a:lnSpc>
                <a:spcPct val="90000"/>
              </a:lnSpc>
            </a:pPr>
            <a:endParaRPr b="0" lang="de-DE" sz="2800" spc="-1" strike="noStrike">
              <a:latin typeface="Arial"/>
            </a:endParaRPr>
          </a:p>
        </p:txBody>
      </p:sp>
      <p:sp>
        <p:nvSpPr>
          <p:cNvPr id="205" name="CustomShape 5"/>
          <p:cNvSpPr/>
          <p:nvPr/>
        </p:nvSpPr>
        <p:spPr>
          <a:xfrm>
            <a:off x="6172200" y="1681200"/>
            <a:ext cx="5182560" cy="8233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b">
            <a:noAutofit/>
          </a:bodyPr>
          <a:p>
            <a:pPr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r>
              <a:rPr b="1" lang="es-ES" sz="2400" spc="-1" strike="noStrike">
                <a:solidFill>
                  <a:srgbClr val="000000"/>
                </a:solidFill>
                <a:latin typeface="Calibri"/>
              </a:rPr>
              <a:t>liberale Gruppierungen</a:t>
            </a:r>
            <a:endParaRPr b="0" lang="de-DE" sz="24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09" dur="indefinite" restart="never" nodeType="tmRoot">
          <p:childTnLst>
            <p:seq>
              <p:cTn id="110" dur="indefinite" nodeType="mainSeq">
                <p:childTnLst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nodeType="clickEffect" fill="hold" presetClass="entr" presetID="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15" dur="500" fill="hold"/>
                                        <p:tgtEl>
                                          <p:spTgt spid="2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16" dur="500" fill="hold"/>
                                        <p:tgtEl>
                                          <p:spTgt spid="2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nodeType="clickEffect" fill="hold" presetClass="entr" presetID="2" presetSubtype="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21" dur="500" fill="hold"/>
                                        <p:tgtEl>
                                          <p:spTgt spid="2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22" dur="500" fill="hold"/>
                                        <p:tgtEl>
                                          <p:spTgt spid="2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nodeType="clickEffect" fill="hold" presetClass="entr" presetID="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27" dur="500" fill="hold"/>
                                        <p:tgtEl>
                                          <p:spTgt spid="2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28" dur="500" fill="hold"/>
                                        <p:tgtEl>
                                          <p:spTgt spid="2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nodeType="clickEffect" fill="hold" presetClass="entr" presetID="2" presetSubtype="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33" dur="500" fill="hold"/>
                                        <p:tgtEl>
                                          <p:spTgt spid="2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34" dur="500" fill="hold"/>
                                        <p:tgtEl>
                                          <p:spTgt spid="2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nodeType="clickEffect" fill="hold" presetClass="entr" presetID="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39" dur="500" fill="hold"/>
                                        <p:tgtEl>
                                          <p:spTgt spid="2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40" dur="500" fill="hold"/>
                                        <p:tgtEl>
                                          <p:spTgt spid="2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1" fill="hold">
                      <p:stCondLst>
                        <p:cond delay="indefinite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nodeType="clickEffect" fill="hold" presetClass="entr" presetID="2" presetSubtype="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45" dur="500" fill="hold"/>
                                        <p:tgtEl>
                                          <p:spTgt spid="20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46" dur="500" fill="hold"/>
                                        <p:tgtEl>
                                          <p:spTgt spid="20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nodeType="clickEffect" fill="hold" presetClass="entr" presetID="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51" dur="500" fill="hold"/>
                                        <p:tgtEl>
                                          <p:spTgt spid="2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52" dur="500" fill="hold"/>
                                        <p:tgtEl>
                                          <p:spTgt spid="2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3" fill="hold">
                      <p:stCondLst>
                        <p:cond delay="indefinite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nodeType="clickEffect" fill="hold" presetClass="entr" presetID="2" presetSubtype="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57" dur="500" fill="hold"/>
                                        <p:tgtEl>
                                          <p:spTgt spid="20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58" dur="500" fill="hold"/>
                                        <p:tgtEl>
                                          <p:spTgt spid="20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9" fill="hold">
                      <p:stCondLst>
                        <p:cond delay="indefinite"/>
                      </p:stCondLst>
                      <p:childTnLst>
                        <p:par>
                          <p:cTn id="160" fill="hold">
                            <p:stCondLst>
                              <p:cond delay="0"/>
                            </p:stCondLst>
                            <p:childTnLst>
                              <p:par>
                                <p:cTn id="161" nodeType="clickEffect" fill="hold" presetClass="entr" presetID="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63" dur="500" fill="hold"/>
                                        <p:tgtEl>
                                          <p:spTgt spid="2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64" dur="500" fill="hold"/>
                                        <p:tgtEl>
                                          <p:spTgt spid="2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5" fill="hold">
                      <p:stCondLst>
                        <p:cond delay="indefinite"/>
                      </p:stCondLst>
                      <p:childTnLst>
                        <p:par>
                          <p:cTn id="166" fill="hold">
                            <p:stCondLst>
                              <p:cond delay="0"/>
                            </p:stCondLst>
                            <p:childTnLst>
                              <p:par>
                                <p:cTn id="167" nodeType="clickEffect" fill="hold" presetClass="entr" presetID="2" presetSubtype="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69" dur="500" fill="hold"/>
                                        <p:tgtEl>
                                          <p:spTgt spid="20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70" dur="500" fill="hold"/>
                                        <p:tgtEl>
                                          <p:spTgt spid="20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gradFill rotWithShape="0">
          <a:gsLst>
            <a:gs pos="0">
              <a:srgbClr val="ffff00"/>
            </a:gs>
            <a:gs pos="100000">
              <a:srgbClr val="00b0f0"/>
            </a:gs>
          </a:gsLst>
          <a:lin ang="5400000"/>
        </a:gra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CustomShape 1"/>
          <p:cNvSpPr/>
          <p:nvPr/>
        </p:nvSpPr>
        <p:spPr>
          <a:xfrm>
            <a:off x="838080" y="365040"/>
            <a:ext cx="10514880" cy="13248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90000"/>
              </a:lnSpc>
            </a:pPr>
            <a:r>
              <a:rPr b="0" lang="es-ES" sz="4400" spc="-1" strike="noStrike">
                <a:solidFill>
                  <a:srgbClr val="000000"/>
                </a:solidFill>
                <a:latin typeface="Calibri Light"/>
              </a:rPr>
              <a:t>Gemeinsamkeiten</a:t>
            </a:r>
            <a:endParaRPr b="0" lang="de-DE" sz="4400" spc="-1" strike="noStrike">
              <a:latin typeface="Arial"/>
            </a:endParaRPr>
          </a:p>
        </p:txBody>
      </p:sp>
      <p:sp>
        <p:nvSpPr>
          <p:cNvPr id="207" name="CustomShape 2"/>
          <p:cNvSpPr/>
          <p:nvPr/>
        </p:nvSpPr>
        <p:spPr>
          <a:xfrm>
            <a:off x="838080" y="1825560"/>
            <a:ext cx="10514880" cy="43506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 marL="228600" indent="-22788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es-ES" sz="2800" spc="-1" strike="noStrike">
                <a:solidFill>
                  <a:srgbClr val="000000"/>
                </a:solidFill>
                <a:latin typeface="Calibri"/>
              </a:rPr>
              <a:t>Klientelismus auf lokaler und regionaler Ebene</a:t>
            </a:r>
            <a:endParaRPr b="0" lang="de-DE" sz="2800" spc="-1" strike="noStrike">
              <a:latin typeface="Arial"/>
            </a:endParaRPr>
          </a:p>
          <a:p>
            <a:pPr marL="228600" indent="-22788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es-ES" sz="2800" spc="-1" strike="noStrike">
                <a:solidFill>
                  <a:srgbClr val="000000"/>
                </a:solidFill>
                <a:latin typeface="Calibri"/>
              </a:rPr>
              <a:t>Korruption</a:t>
            </a:r>
            <a:endParaRPr b="0" lang="de-DE" sz="2800" spc="-1" strike="noStrike">
              <a:latin typeface="Arial"/>
            </a:endParaRPr>
          </a:p>
          <a:p>
            <a:pPr marL="228600" indent="-22788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es-ES" sz="2800" spc="-1" strike="noStrike">
                <a:solidFill>
                  <a:srgbClr val="000000"/>
                </a:solidFill>
                <a:latin typeface="Calibri"/>
              </a:rPr>
              <a:t>Beibehaltung eines ‘schwachen’ Staates mit ‘kleinem’ Staatshaushalt (fehlende Infrastruktur, kaum Umsetzung der Schulbildung, kaum Steuerlast für Reiche → bis heute großer sozialer Unterschied)</a:t>
            </a:r>
            <a:endParaRPr b="0" lang="de-DE" sz="2800" spc="-1" strike="noStrike">
              <a:latin typeface="Arial"/>
            </a:endParaRPr>
          </a:p>
          <a:p>
            <a:pPr marL="228600" indent="-22788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es-ES" sz="2800" spc="-1" strike="noStrike">
                <a:solidFill>
                  <a:srgbClr val="000000"/>
                </a:solidFill>
                <a:latin typeface="Calibri"/>
              </a:rPr>
              <a:t>Platz 164 von 181 im Jahre 2016 bzw. 65 von 81</a:t>
            </a:r>
            <a:endParaRPr b="0" lang="de-DE" sz="2800" spc="-1" strike="noStrike"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</a:pPr>
            <a:endParaRPr b="0" lang="de-DE" sz="2800" spc="-1" strike="noStrike"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</a:pPr>
            <a:endParaRPr b="0" lang="de-DE" sz="2800" spc="-1" strike="noStrike"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</a:pPr>
            <a:endParaRPr b="0" lang="de-DE" sz="28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71" dur="indefinite" restart="never" nodeType="tmRoot">
          <p:childTnLst>
            <p:seq>
              <p:cTn id="172" dur="indefinite" nodeType="mainSeq">
                <p:childTnLst>
                  <p:par>
                    <p:cTn id="173" fill="hold">
                      <p:stCondLst>
                        <p:cond delay="indefinite"/>
                      </p:stCondLst>
                      <p:childTnLst>
                        <p:par>
                          <p:cTn id="174" fill="hold">
                            <p:stCondLst>
                              <p:cond delay="0"/>
                            </p:stCondLst>
                            <p:childTnLst>
                              <p:par>
                                <p:cTn id="175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77" dur="500" fill="hold"/>
                                        <p:tgtEl>
                                          <p:spTgt spid="2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78" dur="500" fill="hold"/>
                                        <p:tgtEl>
                                          <p:spTgt spid="2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9" fill="hold">
                      <p:stCondLst>
                        <p:cond delay="indefinite"/>
                      </p:stCondLst>
                      <p:childTnLst>
                        <p:par>
                          <p:cTn id="180" fill="hold">
                            <p:stCondLst>
                              <p:cond delay="0"/>
                            </p:stCondLst>
                            <p:childTnLst>
                              <p:par>
                                <p:cTn id="181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83" dur="500" fill="hold"/>
                                        <p:tgtEl>
                                          <p:spTgt spid="2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84" dur="500" fill="hold"/>
                                        <p:tgtEl>
                                          <p:spTgt spid="2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5" fill="hold">
                      <p:stCondLst>
                        <p:cond delay="indefinite"/>
                      </p:stCondLst>
                      <p:childTnLst>
                        <p:par>
                          <p:cTn id="186" fill="hold">
                            <p:stCondLst>
                              <p:cond delay="0"/>
                            </p:stCondLst>
                            <p:childTnLst>
                              <p:par>
                                <p:cTn id="187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89" dur="500" fill="hold"/>
                                        <p:tgtEl>
                                          <p:spTgt spid="2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90" dur="500" fill="hold"/>
                                        <p:tgtEl>
                                          <p:spTgt spid="2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1" fill="hold">
                      <p:stCondLst>
                        <p:cond delay="indefinite"/>
                      </p:stCondLst>
                      <p:childTnLst>
                        <p:par>
                          <p:cTn id="192" fill="hold">
                            <p:stCondLst>
                              <p:cond delay="0"/>
                            </p:stCondLst>
                            <p:childTnLst>
                              <p:par>
                                <p:cTn id="193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95" dur="500" fill="hold"/>
                                        <p:tgtEl>
                                          <p:spTgt spid="2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96" dur="500" fill="hold"/>
                                        <p:tgtEl>
                                          <p:spTgt spid="2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gradFill rotWithShape="0">
          <a:gsLst>
            <a:gs pos="0">
              <a:srgbClr val="ffff00"/>
            </a:gs>
            <a:gs pos="100000">
              <a:srgbClr val="00b0f0"/>
            </a:gs>
          </a:gsLst>
          <a:lin ang="5400000"/>
        </a:gra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CustomShape 1"/>
          <p:cNvSpPr/>
          <p:nvPr/>
        </p:nvSpPr>
        <p:spPr>
          <a:xfrm>
            <a:off x="838080" y="365040"/>
            <a:ext cx="10514880" cy="13248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90000"/>
              </a:lnSpc>
            </a:pPr>
            <a:r>
              <a:rPr b="0" lang="es-ES" sz="4400" spc="-1" strike="noStrike">
                <a:solidFill>
                  <a:srgbClr val="000000"/>
                </a:solidFill>
                <a:latin typeface="Calibri Light"/>
              </a:rPr>
              <a:t>Konsequenzen</a:t>
            </a:r>
            <a:endParaRPr b="0" lang="de-DE" sz="4400" spc="-1" strike="noStrike">
              <a:latin typeface="Arial"/>
            </a:endParaRPr>
          </a:p>
        </p:txBody>
      </p:sp>
      <p:sp>
        <p:nvSpPr>
          <p:cNvPr id="209" name="CustomShape 2"/>
          <p:cNvSpPr/>
          <p:nvPr/>
        </p:nvSpPr>
        <p:spPr>
          <a:xfrm>
            <a:off x="838080" y="1825560"/>
            <a:ext cx="10514880" cy="43506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rmAutofit fontScale="56000"/>
          </a:bodyPr>
          <a:p>
            <a:pPr>
              <a:lnSpc>
                <a:spcPct val="90000"/>
              </a:lnSpc>
              <a:spcBef>
                <a:spcPts val="1001"/>
              </a:spcBef>
            </a:pPr>
            <a:endParaRPr b="0" lang="de-DE" sz="1800" spc="-1" strike="noStrike">
              <a:latin typeface="Arial"/>
            </a:endParaRPr>
          </a:p>
          <a:p>
            <a:pPr marL="228600" indent="-22788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es-ES" sz="2800" spc="-1" strike="noStrike">
                <a:solidFill>
                  <a:srgbClr val="000000"/>
                </a:solidFill>
                <a:latin typeface="Calibri"/>
              </a:rPr>
              <a:t>Zahlreiche Bürgerkrieg ähnliche Konflikte (neun im 19. Jahrhundert)</a:t>
            </a:r>
            <a:endParaRPr b="0" lang="de-DE" sz="2800" spc="-1" strike="noStrike">
              <a:latin typeface="Arial"/>
            </a:endParaRPr>
          </a:p>
          <a:p>
            <a:pPr marL="228600" indent="-22788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es-ES" sz="2800" spc="-1" strike="noStrike">
                <a:solidFill>
                  <a:srgbClr val="000000"/>
                </a:solidFill>
                <a:latin typeface="Calibri"/>
              </a:rPr>
              <a:t>La Violencia (1948 – 1953)</a:t>
            </a:r>
            <a:endParaRPr b="0" lang="de-DE" sz="2800" spc="-1" strike="noStrike">
              <a:latin typeface="Arial"/>
            </a:endParaRPr>
          </a:p>
          <a:p>
            <a:pPr lvl="1" marL="685800" indent="-22788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s-ES" sz="2400" spc="-1" strike="noStrike">
                <a:solidFill>
                  <a:srgbClr val="000000"/>
                </a:solidFill>
                <a:latin typeface="Calibri"/>
              </a:rPr>
              <a:t>Modernisierungsprogramm der Liberalen</a:t>
            </a:r>
            <a:endParaRPr b="0" lang="de-DE" sz="2400" spc="-1" strike="noStrike">
              <a:latin typeface="Arial"/>
            </a:endParaRPr>
          </a:p>
          <a:p>
            <a:pPr lvl="1" marL="685800" indent="-22788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s-ES" sz="2400" spc="-1" strike="noStrike">
                <a:solidFill>
                  <a:srgbClr val="000000"/>
                </a:solidFill>
                <a:latin typeface="Calibri"/>
              </a:rPr>
              <a:t>innerparteiliche Spannungen</a:t>
            </a:r>
            <a:endParaRPr b="0" lang="de-DE" sz="2400" spc="-1" strike="noStrike">
              <a:latin typeface="Arial"/>
            </a:endParaRPr>
          </a:p>
          <a:p>
            <a:pPr lvl="1" marL="685800" indent="-22788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s-ES" sz="2400" spc="-1" strike="noStrike">
                <a:solidFill>
                  <a:srgbClr val="000000"/>
                </a:solidFill>
                <a:latin typeface="Calibri"/>
              </a:rPr>
              <a:t>Ermordung Jorge Eliécer Gaitán (populärer Liberaler)</a:t>
            </a:r>
            <a:endParaRPr b="0" lang="de-DE" sz="2400" spc="-1" strike="noStrike">
              <a:latin typeface="Arial"/>
            </a:endParaRPr>
          </a:p>
          <a:p>
            <a:pPr lvl="1" marL="685800" indent="-22788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s-ES" sz="2400" spc="-1" strike="noStrike">
                <a:solidFill>
                  <a:srgbClr val="000000"/>
                </a:solidFill>
                <a:latin typeface="Calibri"/>
              </a:rPr>
              <a:t>El bogotazo (Konservative: Armee, Polizei, Kirche und bezahlte Killerbanden; Liberale: Guerrilleros)</a:t>
            </a:r>
            <a:endParaRPr b="0" lang="de-DE" sz="2400" spc="-1" strike="noStrike">
              <a:latin typeface="Arial"/>
            </a:endParaRPr>
          </a:p>
          <a:p>
            <a:pPr lvl="1" marL="685800" indent="-22788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s-ES" sz="2400" spc="-1" strike="noStrike">
                <a:solidFill>
                  <a:srgbClr val="000000"/>
                </a:solidFill>
                <a:latin typeface="Calibri"/>
              </a:rPr>
              <a:t>Bäuerliche Gruppierungen fordern Landreform</a:t>
            </a:r>
            <a:endParaRPr b="0" lang="de-DE" sz="2400" spc="-1" strike="noStrike">
              <a:latin typeface="Arial"/>
            </a:endParaRPr>
          </a:p>
          <a:p>
            <a:pPr marL="228600" indent="-22788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es-ES" sz="2800" spc="-1" strike="noStrike">
                <a:solidFill>
                  <a:srgbClr val="000000"/>
                </a:solidFill>
                <a:latin typeface="Calibri"/>
              </a:rPr>
              <a:t>Gustavo Rojas Pinilla </a:t>
            </a:r>
            <a:endParaRPr b="0" lang="de-DE" sz="2800" spc="-1" strike="noStrike">
              <a:latin typeface="Arial"/>
            </a:endParaRPr>
          </a:p>
          <a:p>
            <a:pPr lvl="1" marL="685800" indent="-22788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s-ES" sz="2400" spc="-1" strike="noStrike">
                <a:solidFill>
                  <a:srgbClr val="000000"/>
                </a:solidFill>
                <a:latin typeface="Calibri"/>
              </a:rPr>
              <a:t>putscht sich an die Macht</a:t>
            </a:r>
            <a:endParaRPr b="0" lang="de-DE" sz="2400" spc="-1" strike="noStrike">
              <a:latin typeface="Arial"/>
            </a:endParaRPr>
          </a:p>
          <a:p>
            <a:pPr lvl="1" marL="685800" indent="-22788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s-ES" sz="2400" spc="-1" strike="noStrike">
                <a:solidFill>
                  <a:srgbClr val="000000"/>
                </a:solidFill>
                <a:latin typeface="Calibri"/>
              </a:rPr>
              <a:t>diktatorische Regierung, aber:</a:t>
            </a:r>
            <a:endParaRPr b="0" lang="de-DE" sz="2400" spc="-1" strike="noStrike">
              <a:latin typeface="Arial"/>
            </a:endParaRPr>
          </a:p>
          <a:p>
            <a:pPr lvl="1" marL="685800" indent="-22788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s-ES" sz="2400" spc="-1" strike="noStrike">
                <a:solidFill>
                  <a:srgbClr val="000000"/>
                </a:solidFill>
                <a:latin typeface="Calibri"/>
              </a:rPr>
              <a:t>zahlreiche Projekte zur Modernisierung des Landes</a:t>
            </a:r>
            <a:endParaRPr b="0" lang="de-DE" sz="2400" spc="-1" strike="noStrike">
              <a:latin typeface="Arial"/>
            </a:endParaRPr>
          </a:p>
          <a:p>
            <a:pPr lvl="1" marL="685800" indent="-22788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s-ES" sz="2400" spc="-1" strike="noStrike">
                <a:solidFill>
                  <a:srgbClr val="000000"/>
                </a:solidFill>
                <a:latin typeface="Calibri"/>
              </a:rPr>
              <a:t>Argwohn von Seiten des Establishments </a:t>
            </a:r>
            <a:endParaRPr b="0" lang="de-DE" sz="2400" spc="-1" strike="noStrike"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</a:pPr>
            <a:endParaRPr b="0" lang="de-DE" sz="24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97" dur="indefinite" restart="never" nodeType="tmRoot">
          <p:childTnLst>
            <p:seq>
              <p:cTn id="198" dur="indefinite" nodeType="mainSeq">
                <p:childTnLst>
                  <p:par>
                    <p:cTn id="199" fill="hold">
                      <p:stCondLst>
                        <p:cond delay="indefinite"/>
                      </p:stCondLst>
                      <p:childTnLst>
                        <p:par>
                          <p:cTn id="200" fill="hold">
                            <p:stCondLst>
                              <p:cond delay="0"/>
                            </p:stCondLst>
                            <p:childTnLst>
                              <p:par>
                                <p:cTn id="201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203" dur="500" fill="hold"/>
                                        <p:tgtEl>
                                          <p:spTgt spid="20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04" dur="500" fill="hold"/>
                                        <p:tgtEl>
                                          <p:spTgt spid="20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5" fill="hold">
                      <p:stCondLst>
                        <p:cond delay="indefinite"/>
                      </p:stCondLst>
                      <p:childTnLst>
                        <p:par>
                          <p:cTn id="206" fill="hold">
                            <p:stCondLst>
                              <p:cond delay="0"/>
                            </p:stCondLst>
                            <p:childTnLst>
                              <p:par>
                                <p:cTn id="207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209" dur="500" fill="hold"/>
                                        <p:tgtEl>
                                          <p:spTgt spid="20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10" dur="500" fill="hold"/>
                                        <p:tgtEl>
                                          <p:spTgt spid="20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1" fill="hold">
                      <p:stCondLst>
                        <p:cond delay="indefinite"/>
                      </p:stCondLst>
                      <p:childTnLst>
                        <p:par>
                          <p:cTn id="212" fill="hold">
                            <p:stCondLst>
                              <p:cond delay="0"/>
                            </p:stCondLst>
                            <p:childTnLst>
                              <p:par>
                                <p:cTn id="213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215" dur="500" fill="hold"/>
                                        <p:tgtEl>
                                          <p:spTgt spid="20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16" dur="500" fill="hold"/>
                                        <p:tgtEl>
                                          <p:spTgt spid="20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7" fill="hold">
                      <p:stCondLst>
                        <p:cond delay="indefinite"/>
                      </p:stCondLst>
                      <p:childTnLst>
                        <p:par>
                          <p:cTn id="218" fill="hold">
                            <p:stCondLst>
                              <p:cond delay="0"/>
                            </p:stCondLst>
                            <p:childTnLst>
                              <p:par>
                                <p:cTn id="219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221" dur="500" fill="hold"/>
                                        <p:tgtEl>
                                          <p:spTgt spid="20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22" dur="500" fill="hold"/>
                                        <p:tgtEl>
                                          <p:spTgt spid="20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3" fill="hold">
                      <p:stCondLst>
                        <p:cond delay="indefinite"/>
                      </p:stCondLst>
                      <p:childTnLst>
                        <p:par>
                          <p:cTn id="224" fill="hold">
                            <p:stCondLst>
                              <p:cond delay="0"/>
                            </p:stCondLst>
                            <p:childTnLst>
                              <p:par>
                                <p:cTn id="225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227" dur="500" fill="hold"/>
                                        <p:tgtEl>
                                          <p:spTgt spid="20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28" dur="500" fill="hold"/>
                                        <p:tgtEl>
                                          <p:spTgt spid="20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9" fill="hold">
                      <p:stCondLst>
                        <p:cond delay="indefinite"/>
                      </p:stCondLst>
                      <p:childTnLst>
                        <p:par>
                          <p:cTn id="230" fill="hold">
                            <p:stCondLst>
                              <p:cond delay="0"/>
                            </p:stCondLst>
                            <p:childTnLst>
                              <p:par>
                                <p:cTn id="231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233" dur="500" fill="hold"/>
                                        <p:tgtEl>
                                          <p:spTgt spid="20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34" dur="500" fill="hold"/>
                                        <p:tgtEl>
                                          <p:spTgt spid="20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5" fill="hold">
                      <p:stCondLst>
                        <p:cond delay="indefinite"/>
                      </p:stCondLst>
                      <p:childTnLst>
                        <p:par>
                          <p:cTn id="236" fill="hold">
                            <p:stCondLst>
                              <p:cond delay="0"/>
                            </p:stCondLst>
                            <p:childTnLst>
                              <p:par>
                                <p:cTn id="237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239" dur="500" fill="hold"/>
                                        <p:tgtEl>
                                          <p:spTgt spid="20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40" dur="500" fill="hold"/>
                                        <p:tgtEl>
                                          <p:spTgt spid="20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1" fill="hold">
                      <p:stCondLst>
                        <p:cond delay="indefinite"/>
                      </p:stCondLst>
                      <p:childTnLst>
                        <p:par>
                          <p:cTn id="242" fill="hold">
                            <p:stCondLst>
                              <p:cond delay="0"/>
                            </p:stCondLst>
                            <p:childTnLst>
                              <p:par>
                                <p:cTn id="243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245" dur="500" fill="hold"/>
                                        <p:tgtEl>
                                          <p:spTgt spid="20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46" dur="500" fill="hold"/>
                                        <p:tgtEl>
                                          <p:spTgt spid="20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7" fill="hold">
                      <p:stCondLst>
                        <p:cond delay="indefinite"/>
                      </p:stCondLst>
                      <p:childTnLst>
                        <p:par>
                          <p:cTn id="248" fill="hold">
                            <p:stCondLst>
                              <p:cond delay="0"/>
                            </p:stCondLst>
                            <p:childTnLst>
                              <p:par>
                                <p:cTn id="249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251" dur="500" fill="hold"/>
                                        <p:tgtEl>
                                          <p:spTgt spid="20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52" dur="500" fill="hold"/>
                                        <p:tgtEl>
                                          <p:spTgt spid="20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3" fill="hold">
                      <p:stCondLst>
                        <p:cond delay="indefinite"/>
                      </p:stCondLst>
                      <p:childTnLst>
                        <p:par>
                          <p:cTn id="254" fill="hold">
                            <p:stCondLst>
                              <p:cond delay="0"/>
                            </p:stCondLst>
                            <p:childTnLst>
                              <p:par>
                                <p:cTn id="255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257" dur="500" fill="hold"/>
                                        <p:tgtEl>
                                          <p:spTgt spid="20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58" dur="500" fill="hold"/>
                                        <p:tgtEl>
                                          <p:spTgt spid="20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9" fill="hold">
                      <p:stCondLst>
                        <p:cond delay="indefinite"/>
                      </p:stCondLst>
                      <p:childTnLst>
                        <p:par>
                          <p:cTn id="260" fill="hold">
                            <p:stCondLst>
                              <p:cond delay="0"/>
                            </p:stCondLst>
                            <p:childTnLst>
                              <p:par>
                                <p:cTn id="261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263" dur="500" fill="hold"/>
                                        <p:tgtEl>
                                          <p:spTgt spid="20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64" dur="500" fill="hold"/>
                                        <p:tgtEl>
                                          <p:spTgt spid="20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5" fill="hold">
                      <p:stCondLst>
                        <p:cond delay="indefinite"/>
                      </p:stCondLst>
                      <p:childTnLst>
                        <p:par>
                          <p:cTn id="266" fill="hold">
                            <p:stCondLst>
                              <p:cond delay="0"/>
                            </p:stCondLst>
                            <p:childTnLst>
                              <p:par>
                                <p:cTn id="267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269" dur="500" fill="hold"/>
                                        <p:tgtEl>
                                          <p:spTgt spid="209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70" dur="500" fill="hold"/>
                                        <p:tgtEl>
                                          <p:spTgt spid="209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gradFill rotWithShape="0">
          <a:gsLst>
            <a:gs pos="0">
              <a:srgbClr val="ffff00"/>
            </a:gs>
            <a:gs pos="100000">
              <a:srgbClr val="00b0f0"/>
            </a:gs>
          </a:gsLst>
          <a:lin ang="5400000"/>
        </a:gra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CustomShape 1"/>
          <p:cNvSpPr/>
          <p:nvPr/>
        </p:nvSpPr>
        <p:spPr>
          <a:xfrm>
            <a:off x="838080" y="365040"/>
            <a:ext cx="10514880" cy="13248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211" name="CustomShape 2"/>
          <p:cNvSpPr/>
          <p:nvPr/>
        </p:nvSpPr>
        <p:spPr>
          <a:xfrm>
            <a:off x="838080" y="1825560"/>
            <a:ext cx="10514880" cy="43506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>
              <a:lnSpc>
                <a:spcPct val="90000"/>
              </a:lnSpc>
              <a:spcBef>
                <a:spcPts val="1001"/>
              </a:spcBef>
            </a:pPr>
            <a:endParaRPr b="0" lang="de-DE" sz="1800" spc="-1" strike="noStrike">
              <a:latin typeface="Arial"/>
            </a:endParaRPr>
          </a:p>
          <a:p>
            <a:pPr marL="228600" indent="-22788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es-ES" sz="2800" spc="-1" strike="noStrike">
                <a:solidFill>
                  <a:srgbClr val="000000"/>
                </a:solidFill>
                <a:latin typeface="Calibri"/>
              </a:rPr>
              <a:t>Frente Nacional (1958 – 1974)</a:t>
            </a:r>
            <a:endParaRPr b="0" lang="de-DE" sz="2800" spc="-1" strike="noStrike">
              <a:latin typeface="Arial"/>
            </a:endParaRPr>
          </a:p>
          <a:p>
            <a:pPr lvl="1" marL="685800" indent="-22788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s-ES" sz="2400" spc="-1" strike="noStrike">
                <a:solidFill>
                  <a:srgbClr val="000000"/>
                </a:solidFill>
                <a:latin typeface="Calibri"/>
              </a:rPr>
              <a:t>Konservative und Liberale vereinbaren, jeweils nach vier Jahren an der Macht zu rotieren</a:t>
            </a:r>
            <a:endParaRPr b="0" lang="de-DE" sz="2400" spc="-1" strike="noStrike">
              <a:latin typeface="Arial"/>
            </a:endParaRPr>
          </a:p>
          <a:p>
            <a:pPr marL="228600" indent="-22788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es-ES" sz="2800" spc="-1" strike="noStrike">
                <a:solidFill>
                  <a:srgbClr val="000000"/>
                </a:solidFill>
                <a:latin typeface="Calibri"/>
              </a:rPr>
              <a:t>Linke und soziale Kräfte werden von der Macht ausgeschlossen</a:t>
            </a:r>
            <a:endParaRPr b="0" lang="de-DE" sz="2800" spc="-1" strike="noStrike">
              <a:latin typeface="Arial"/>
            </a:endParaRPr>
          </a:p>
          <a:p>
            <a:pPr marL="228600" indent="-22788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es-ES" sz="2800" spc="-1" strike="noStrike">
                <a:solidFill>
                  <a:srgbClr val="000000"/>
                </a:solidFill>
                <a:latin typeface="Calibri"/>
              </a:rPr>
              <a:t>Gründung linksgerichteter Gruppierungen (z.B. Fuerzas Armadas Revolucionarias de Colombia [FARC], Ejército de Liberación Nacional ELN]), aber auch bürgerlich-nationalistische Guerilla (Movimiento 19 de Abril [M-19])</a:t>
            </a:r>
            <a:endParaRPr b="0" lang="de-DE" sz="2800" spc="-1" strike="noStrike"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</a:pPr>
            <a:endParaRPr b="0" lang="de-DE" sz="2800" spc="-1" strike="noStrike"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</a:pPr>
            <a:endParaRPr b="0" lang="de-DE" sz="2800" spc="-1" strike="noStrike"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</a:pPr>
            <a:endParaRPr b="0" lang="de-DE" sz="28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271" dur="indefinite" restart="never" nodeType="tmRoot">
          <p:childTnLst>
            <p:seq>
              <p:cTn id="272" dur="indefinite" nodeType="mainSeq">
                <p:childTnLst>
                  <p:par>
                    <p:cTn id="273" fill="hold">
                      <p:stCondLst>
                        <p:cond delay="indefinite"/>
                      </p:stCondLst>
                      <p:childTnLst>
                        <p:par>
                          <p:cTn id="274" fill="hold">
                            <p:stCondLst>
                              <p:cond delay="0"/>
                            </p:stCondLst>
                            <p:childTnLst>
                              <p:par>
                                <p:cTn id="275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277" dur="500" fill="hold"/>
                                        <p:tgtEl>
                                          <p:spTgt spid="2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78" dur="500" fill="hold"/>
                                        <p:tgtEl>
                                          <p:spTgt spid="2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9" fill="hold">
                      <p:stCondLst>
                        <p:cond delay="indefinite"/>
                      </p:stCondLst>
                      <p:childTnLst>
                        <p:par>
                          <p:cTn id="280" fill="hold">
                            <p:stCondLst>
                              <p:cond delay="0"/>
                            </p:stCondLst>
                            <p:childTnLst>
                              <p:par>
                                <p:cTn id="281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283" dur="500" fill="hold"/>
                                        <p:tgtEl>
                                          <p:spTgt spid="2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84" dur="500" fill="hold"/>
                                        <p:tgtEl>
                                          <p:spTgt spid="2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5" fill="hold">
                      <p:stCondLst>
                        <p:cond delay="indefinite"/>
                      </p:stCondLst>
                      <p:childTnLst>
                        <p:par>
                          <p:cTn id="286" fill="hold">
                            <p:stCondLst>
                              <p:cond delay="0"/>
                            </p:stCondLst>
                            <p:childTnLst>
                              <p:par>
                                <p:cTn id="287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289" dur="500" fill="hold"/>
                                        <p:tgtEl>
                                          <p:spTgt spid="2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90" dur="500" fill="hold"/>
                                        <p:tgtEl>
                                          <p:spTgt spid="2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1" fill="hold">
                      <p:stCondLst>
                        <p:cond delay="indefinite"/>
                      </p:stCondLst>
                      <p:childTnLst>
                        <p:par>
                          <p:cTn id="292" fill="hold">
                            <p:stCondLst>
                              <p:cond delay="0"/>
                            </p:stCondLst>
                            <p:childTnLst>
                              <p:par>
                                <p:cTn id="293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295" dur="500" fill="hold"/>
                                        <p:tgtEl>
                                          <p:spTgt spid="2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96" dur="500" fill="hold"/>
                                        <p:tgtEl>
                                          <p:spTgt spid="2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</TotalTime>
  <Application>LibreOffice/6.4.7.2$Linux_X86_64 LibreOffice_project/40$Build-2</Application>
  <Words>1313</Words>
  <Paragraphs>242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2021-06-01T06:48:54Z</dcterms:created>
  <dc:creator>Roland Trusits Vela</dc:creator>
  <dc:description/>
  <dc:language>de-DE</dc:language>
  <cp:lastModifiedBy/>
  <dcterms:modified xsi:type="dcterms:W3CDTF">2022-12-22T13:45:54Z</dcterms:modified>
  <cp:revision>47</cp:revision>
  <dc:subject/>
  <dc:title>PowerPoint-Präsentation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16.0000</vt:lpwstr>
  </property>
  <property fmtid="{D5CDD505-2E9C-101B-9397-08002B2CF9AE}" pid="3" name="HiddenSlides">
    <vt:i4>0</vt:i4>
  </property>
  <property fmtid="{D5CDD505-2E9C-101B-9397-08002B2CF9AE}" pid="4" name="HyperlinksChanged">
    <vt:bool>0</vt:bool>
  </property>
  <property fmtid="{D5CDD505-2E9C-101B-9397-08002B2CF9AE}" pid="5" name="LinksUpToDate">
    <vt:bool>0</vt:bool>
  </property>
  <property fmtid="{D5CDD505-2E9C-101B-9397-08002B2CF9AE}" pid="6" name="MMClips">
    <vt:i4>0</vt:i4>
  </property>
  <property fmtid="{D5CDD505-2E9C-101B-9397-08002B2CF9AE}" pid="7" name="Notes">
    <vt:i4>0</vt:i4>
  </property>
  <property fmtid="{D5CDD505-2E9C-101B-9397-08002B2CF9AE}" pid="8" name="PresentationFormat">
    <vt:lpwstr>Breitbild</vt:lpwstr>
  </property>
  <property fmtid="{D5CDD505-2E9C-101B-9397-08002B2CF9AE}" pid="9" name="ScaleCrop">
    <vt:bool>0</vt:bool>
  </property>
  <property fmtid="{D5CDD505-2E9C-101B-9397-08002B2CF9AE}" pid="10" name="ShareDoc">
    <vt:bool>0</vt:bool>
  </property>
  <property fmtid="{D5CDD505-2E9C-101B-9397-08002B2CF9AE}" pid="11" name="Slides">
    <vt:i4>32</vt:i4>
  </property>
</Properties>
</file>